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80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CE24F9D-B2FA-4420-B611-BB67F4E62595}">
  <a:tblStyle styleId="{BCE24F9D-B2FA-4420-B611-BB67F4E6259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8D1812F6-B58B-496B-B9B7-B14D4CD9C24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397e838b697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397e838b697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39fe923c1ec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39fe923c1ec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397e838b697_6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397e838b697_6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32adeb980e3_0_3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32adeb980e3_0_3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397e838b697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" name="Google Shape;985;g397e838b697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mentioned zip code has a high amount of renters and low median income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397e838b697_6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397e838b697_6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397e838b697_6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397e838b697_6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6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397e838b697_6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397e838b697_6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397e838b697_6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397e838b697_6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397e838b697_6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397e838b697_6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397e838b697_6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397e838b697_6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397e838b697_6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397e838b697_6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397e838b697_6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397e838b697_6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39fec4870b0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39fec4870b0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3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39fa25e2f8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39fa25e2f8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32adeb980e3_0_3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32adeb980e3_0_3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32adeb980e3_0_3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32adeb980e3_0_3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32adeb980e3_0_3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32adeb980e3_0_3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32adeb980e3_0_3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32adeb980e3_0_3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g32adeb980e3_0_3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g32adeb980e3_0_3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397e838b697_6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397e838b697_6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397e838b697_6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397e838b697_6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397e838b697_6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397e838b697_6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39fe923c1ec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39fe923c1ec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5.png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5.png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 This is the official ASU Presentation template theme">
  <p:cSld name="CUSTOM_21">
    <p:bg>
      <p:bgPr>
        <a:solidFill>
          <a:schemeClr val="accen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U_Horiz_RGB_Digital_MaroonGold.png" id="14" name="Google Shape;14;p2"/>
          <p:cNvPicPr preferRelativeResize="0"/>
          <p:nvPr/>
        </p:nvPicPr>
        <p:blipFill rotWithShape="1">
          <a:blip r:embed="rId2">
            <a:alphaModFix/>
          </a:blip>
          <a:srcRect b="21284" l="6424" r="59273" t="21559"/>
          <a:stretch/>
        </p:blipFill>
        <p:spPr>
          <a:xfrm>
            <a:off x="407500" y="297225"/>
            <a:ext cx="910050" cy="42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/>
        </p:nvSpPr>
        <p:spPr>
          <a:xfrm>
            <a:off x="420625" y="842150"/>
            <a:ext cx="8275200" cy="2919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600">
                <a:solidFill>
                  <a:schemeClr val="dk1"/>
                </a:solidFill>
              </a:rPr>
              <a:t>Official 2025 </a:t>
            </a:r>
            <a:br>
              <a:rPr b="1" lang="en" sz="6600">
                <a:solidFill>
                  <a:schemeClr val="dk1"/>
                </a:solidFill>
              </a:rPr>
            </a:br>
            <a:r>
              <a:rPr b="1" lang="en" sz="6600">
                <a:solidFill>
                  <a:schemeClr val="dk1"/>
                </a:solidFill>
              </a:rPr>
              <a:t>ASU presentation template </a:t>
            </a:r>
            <a:endParaRPr b="1" sz="6600">
              <a:solidFill>
                <a:schemeClr val="dk1"/>
              </a:solidFill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420625" y="4666750"/>
            <a:ext cx="7407900" cy="195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highlight>
                  <a:schemeClr val="dk1"/>
                </a:highlight>
              </a:rPr>
              <a:t>From Enterprise Brand Strategy and Management</a:t>
            </a:r>
            <a:endParaRPr b="1" sz="3600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2 Title slide - Maroon">
  <p:cSld name="CUSTOM_19_1_3_1_1">
    <p:bg>
      <p:bgPr>
        <a:solidFill>
          <a:schemeClr val="accent2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0" name="Google Shape;50;p11"/>
          <p:cNvSpPr txBox="1"/>
          <p:nvPr>
            <p:ph idx="1" type="subTitle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pic>
        <p:nvPicPr>
          <p:cNvPr id="51" name="Google Shape;51;p11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1 Text and photo slide - News layout">
  <p:cSld name="CUSTOM_23_1_1_1_1_1_1_2_1_3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101"/>
          <p:cNvSpPr/>
          <p:nvPr>
            <p:ph idx="2" type="pic"/>
          </p:nvPr>
        </p:nvSpPr>
        <p:spPr>
          <a:xfrm>
            <a:off x="9225" y="-9225"/>
            <a:ext cx="9144000" cy="2429400"/>
          </a:xfrm>
          <a:prstGeom prst="rect">
            <a:avLst/>
          </a:prstGeom>
          <a:noFill/>
          <a:ln>
            <a:noFill/>
          </a:ln>
        </p:spPr>
      </p:sp>
      <p:sp>
        <p:nvSpPr>
          <p:cNvPr id="621" name="Google Shape;621;p101"/>
          <p:cNvSpPr txBox="1"/>
          <p:nvPr>
            <p:ph type="title"/>
          </p:nvPr>
        </p:nvSpPr>
        <p:spPr>
          <a:xfrm>
            <a:off x="722550" y="1725450"/>
            <a:ext cx="7671600" cy="310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228600" lIns="182875" spcFirstLastPara="1" rIns="228600" wrap="square" tIns="22860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22" name="Google Shape;622;p101"/>
          <p:cNvSpPr txBox="1"/>
          <p:nvPr>
            <p:ph idx="1" type="body"/>
          </p:nvPr>
        </p:nvSpPr>
        <p:spPr>
          <a:xfrm>
            <a:off x="917225" y="2482075"/>
            <a:ext cx="7282500" cy="16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Number and stat slide options →">
  <p:cSld name="CUSTOM_23_1_1_1_1_2_1_1_1_1_1_1_1_1_1_2_1">
    <p:bg>
      <p:bgPr>
        <a:solidFill>
          <a:schemeClr val="accent5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2"/>
          <p:cNvSpPr txBox="1"/>
          <p:nvPr/>
        </p:nvSpPr>
        <p:spPr>
          <a:xfrm>
            <a:off x="2411725" y="1574249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Number and stat slides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625" name="Google Shape;625;p102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1 Number and stat slide - 3 stats">
  <p:cSld name="CUSTOM_25_2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420625" y="2508875"/>
            <a:ext cx="2414100" cy="66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28" name="Google Shape;628;p103"/>
          <p:cNvSpPr txBox="1"/>
          <p:nvPr>
            <p:ph idx="2" type="body"/>
          </p:nvPr>
        </p:nvSpPr>
        <p:spPr>
          <a:xfrm>
            <a:off x="3353200" y="2508875"/>
            <a:ext cx="2414100" cy="66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29" name="Google Shape;629;p103"/>
          <p:cNvSpPr txBox="1"/>
          <p:nvPr>
            <p:ph idx="3" type="body"/>
          </p:nvPr>
        </p:nvSpPr>
        <p:spPr>
          <a:xfrm>
            <a:off x="6285775" y="2508875"/>
            <a:ext cx="2414100" cy="66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630" name="Google Shape;630;p103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31" name="Google Shape;631;p103"/>
          <p:cNvSpPr txBox="1"/>
          <p:nvPr>
            <p:ph idx="4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32" name="Google Shape;632;p103"/>
          <p:cNvSpPr txBox="1"/>
          <p:nvPr>
            <p:ph idx="5" type="title"/>
          </p:nvPr>
        </p:nvSpPr>
        <p:spPr>
          <a:xfrm>
            <a:off x="436825" y="1966525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33" name="Google Shape;633;p103"/>
          <p:cNvSpPr txBox="1"/>
          <p:nvPr>
            <p:ph idx="6" type="title"/>
          </p:nvPr>
        </p:nvSpPr>
        <p:spPr>
          <a:xfrm>
            <a:off x="3353200" y="1966525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34" name="Google Shape;634;p103"/>
          <p:cNvSpPr txBox="1"/>
          <p:nvPr>
            <p:ph idx="7" type="title"/>
          </p:nvPr>
        </p:nvSpPr>
        <p:spPr>
          <a:xfrm>
            <a:off x="6285775" y="1966525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1 Number and stat slide - 6 stats">
  <p:cSld name="CUSTOM_23_1_1_1_1_1_1_1_1_1_1_1"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104"/>
          <p:cNvSpPr txBox="1"/>
          <p:nvPr>
            <p:ph idx="1" type="body"/>
          </p:nvPr>
        </p:nvSpPr>
        <p:spPr>
          <a:xfrm>
            <a:off x="420625" y="223500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37" name="Google Shape;637;p104"/>
          <p:cNvSpPr txBox="1"/>
          <p:nvPr>
            <p:ph idx="2" type="body"/>
          </p:nvPr>
        </p:nvSpPr>
        <p:spPr>
          <a:xfrm>
            <a:off x="3353200" y="223500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38" name="Google Shape;638;p104"/>
          <p:cNvSpPr txBox="1"/>
          <p:nvPr>
            <p:ph idx="3" type="body"/>
          </p:nvPr>
        </p:nvSpPr>
        <p:spPr>
          <a:xfrm>
            <a:off x="6285775" y="223500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39" name="Google Shape;639;p104"/>
          <p:cNvSpPr txBox="1"/>
          <p:nvPr>
            <p:ph type="title"/>
          </p:nvPr>
        </p:nvSpPr>
        <p:spPr>
          <a:xfrm>
            <a:off x="436825" y="169265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0" name="Google Shape;640;p104"/>
          <p:cNvSpPr txBox="1"/>
          <p:nvPr>
            <p:ph idx="4" type="title"/>
          </p:nvPr>
        </p:nvSpPr>
        <p:spPr>
          <a:xfrm>
            <a:off x="3353200" y="169265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1" name="Google Shape;641;p104"/>
          <p:cNvSpPr txBox="1"/>
          <p:nvPr>
            <p:ph idx="5" type="title"/>
          </p:nvPr>
        </p:nvSpPr>
        <p:spPr>
          <a:xfrm>
            <a:off x="6285775" y="169265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2" name="Google Shape;642;p104"/>
          <p:cNvSpPr txBox="1"/>
          <p:nvPr>
            <p:ph idx="6" type="body"/>
          </p:nvPr>
        </p:nvSpPr>
        <p:spPr>
          <a:xfrm>
            <a:off x="420625" y="384185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3" name="Google Shape;643;p104"/>
          <p:cNvSpPr txBox="1"/>
          <p:nvPr>
            <p:ph idx="7" type="body"/>
          </p:nvPr>
        </p:nvSpPr>
        <p:spPr>
          <a:xfrm>
            <a:off x="3353200" y="384185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4" name="Google Shape;644;p104"/>
          <p:cNvSpPr txBox="1"/>
          <p:nvPr>
            <p:ph idx="8" type="body"/>
          </p:nvPr>
        </p:nvSpPr>
        <p:spPr>
          <a:xfrm>
            <a:off x="6285775" y="3841850"/>
            <a:ext cx="2414100" cy="33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5" name="Google Shape;645;p104"/>
          <p:cNvSpPr txBox="1"/>
          <p:nvPr>
            <p:ph idx="9" type="title"/>
          </p:nvPr>
        </p:nvSpPr>
        <p:spPr>
          <a:xfrm>
            <a:off x="436825" y="329950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6" name="Google Shape;646;p104"/>
          <p:cNvSpPr txBox="1"/>
          <p:nvPr>
            <p:ph idx="13" type="title"/>
          </p:nvPr>
        </p:nvSpPr>
        <p:spPr>
          <a:xfrm>
            <a:off x="3353200" y="329950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7" name="Google Shape;647;p104"/>
          <p:cNvSpPr txBox="1"/>
          <p:nvPr>
            <p:ph idx="14" type="title"/>
          </p:nvPr>
        </p:nvSpPr>
        <p:spPr>
          <a:xfrm>
            <a:off x="6285775" y="3299500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80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800"/>
              </a:spcBef>
              <a:spcAft>
                <a:spcPts val="80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48" name="Google Shape;648;p104"/>
          <p:cNvSpPr txBox="1"/>
          <p:nvPr>
            <p:ph idx="15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49" name="Google Shape;649;p104"/>
          <p:cNvSpPr txBox="1"/>
          <p:nvPr>
            <p:ph idx="16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3 stats - Gold">
  <p:cSld name="CUSTOM_25_1_1">
    <p:bg>
      <p:bgPr>
        <a:solidFill>
          <a:schemeClr val="accent1"/>
        </a:solidFill>
      </p:bgPr>
    </p:bg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05"/>
          <p:cNvSpPr/>
          <p:nvPr/>
        </p:nvSpPr>
        <p:spPr>
          <a:xfrm>
            <a:off x="420650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105"/>
          <p:cNvSpPr txBox="1"/>
          <p:nvPr>
            <p:ph type="title"/>
          </p:nvPr>
        </p:nvSpPr>
        <p:spPr>
          <a:xfrm>
            <a:off x="579775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53" name="Google Shape;653;p105"/>
          <p:cNvSpPr txBox="1"/>
          <p:nvPr>
            <p:ph idx="2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54" name="Google Shape;654;p105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55" name="Google Shape;655;p105"/>
          <p:cNvSpPr txBox="1"/>
          <p:nvPr>
            <p:ph idx="3" type="body"/>
          </p:nvPr>
        </p:nvSpPr>
        <p:spPr>
          <a:xfrm>
            <a:off x="579775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6" name="Google Shape;656;p105"/>
          <p:cNvSpPr/>
          <p:nvPr/>
        </p:nvSpPr>
        <p:spPr>
          <a:xfrm>
            <a:off x="3364950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105"/>
          <p:cNvSpPr txBox="1"/>
          <p:nvPr>
            <p:ph idx="4" type="title"/>
          </p:nvPr>
        </p:nvSpPr>
        <p:spPr>
          <a:xfrm>
            <a:off x="3524075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58" name="Google Shape;658;p105"/>
          <p:cNvSpPr txBox="1"/>
          <p:nvPr>
            <p:ph idx="5" type="body"/>
          </p:nvPr>
        </p:nvSpPr>
        <p:spPr>
          <a:xfrm>
            <a:off x="3524075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59" name="Google Shape;659;p105"/>
          <p:cNvSpPr/>
          <p:nvPr/>
        </p:nvSpPr>
        <p:spPr>
          <a:xfrm>
            <a:off x="6291075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105"/>
          <p:cNvSpPr txBox="1"/>
          <p:nvPr>
            <p:ph idx="6" type="title"/>
          </p:nvPr>
        </p:nvSpPr>
        <p:spPr>
          <a:xfrm>
            <a:off x="6450200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61" name="Google Shape;661;p105"/>
          <p:cNvSpPr txBox="1"/>
          <p:nvPr>
            <p:ph idx="7" type="body"/>
          </p:nvPr>
        </p:nvSpPr>
        <p:spPr>
          <a:xfrm>
            <a:off x="6450200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3 stats - Black">
  <p:cSld name="CUSTOM_25_1_1_3">
    <p:bg>
      <p:bgPr>
        <a:solidFill>
          <a:schemeClr val="dk1"/>
        </a:solidFill>
      </p:bgPr>
    </p:bg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06"/>
          <p:cNvSpPr/>
          <p:nvPr/>
        </p:nvSpPr>
        <p:spPr>
          <a:xfrm>
            <a:off x="420650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106"/>
          <p:cNvSpPr txBox="1"/>
          <p:nvPr>
            <p:ph type="title"/>
          </p:nvPr>
        </p:nvSpPr>
        <p:spPr>
          <a:xfrm>
            <a:off x="579775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65" name="Google Shape;665;p106"/>
          <p:cNvSpPr txBox="1"/>
          <p:nvPr>
            <p:ph idx="2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6" name="Google Shape;666;p106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7" name="Google Shape;667;p106"/>
          <p:cNvSpPr txBox="1"/>
          <p:nvPr>
            <p:ph idx="3" type="body"/>
          </p:nvPr>
        </p:nvSpPr>
        <p:spPr>
          <a:xfrm>
            <a:off x="579775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68" name="Google Shape;668;p106"/>
          <p:cNvSpPr/>
          <p:nvPr/>
        </p:nvSpPr>
        <p:spPr>
          <a:xfrm>
            <a:off x="3364950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106"/>
          <p:cNvSpPr txBox="1"/>
          <p:nvPr>
            <p:ph idx="4" type="title"/>
          </p:nvPr>
        </p:nvSpPr>
        <p:spPr>
          <a:xfrm>
            <a:off x="3524075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70" name="Google Shape;670;p106"/>
          <p:cNvSpPr txBox="1"/>
          <p:nvPr>
            <p:ph idx="5" type="body"/>
          </p:nvPr>
        </p:nvSpPr>
        <p:spPr>
          <a:xfrm>
            <a:off x="3524075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1" name="Google Shape;671;p106"/>
          <p:cNvSpPr/>
          <p:nvPr/>
        </p:nvSpPr>
        <p:spPr>
          <a:xfrm>
            <a:off x="6291075" y="18697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106"/>
          <p:cNvSpPr txBox="1"/>
          <p:nvPr>
            <p:ph idx="6" type="title"/>
          </p:nvPr>
        </p:nvSpPr>
        <p:spPr>
          <a:xfrm>
            <a:off x="6450200" y="19991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73" name="Google Shape;673;p106"/>
          <p:cNvSpPr txBox="1"/>
          <p:nvPr>
            <p:ph idx="7" type="body"/>
          </p:nvPr>
        </p:nvSpPr>
        <p:spPr>
          <a:xfrm>
            <a:off x="6450200" y="24911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4 stats - Gold">
  <p:cSld name="CUSTOM_25_1_1_4">
    <p:bg>
      <p:bgPr>
        <a:solidFill>
          <a:schemeClr val="accent1"/>
        </a:solidFill>
      </p:bgPr>
    </p:bg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107"/>
          <p:cNvSpPr/>
          <p:nvPr/>
        </p:nvSpPr>
        <p:spPr>
          <a:xfrm>
            <a:off x="42065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107"/>
          <p:cNvSpPr txBox="1"/>
          <p:nvPr>
            <p:ph type="title"/>
          </p:nvPr>
        </p:nvSpPr>
        <p:spPr>
          <a:xfrm>
            <a:off x="55204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7" name="Google Shape;677;p107"/>
          <p:cNvSpPr txBox="1"/>
          <p:nvPr>
            <p:ph idx="2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78" name="Google Shape;678;p107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79" name="Google Shape;679;p107"/>
          <p:cNvSpPr txBox="1"/>
          <p:nvPr>
            <p:ph idx="3" type="body"/>
          </p:nvPr>
        </p:nvSpPr>
        <p:spPr>
          <a:xfrm>
            <a:off x="55204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0" name="Google Shape;680;p107"/>
          <p:cNvSpPr/>
          <p:nvPr/>
        </p:nvSpPr>
        <p:spPr>
          <a:xfrm>
            <a:off x="251460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107"/>
          <p:cNvSpPr txBox="1"/>
          <p:nvPr>
            <p:ph idx="4" type="title"/>
          </p:nvPr>
        </p:nvSpPr>
        <p:spPr>
          <a:xfrm>
            <a:off x="264599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2" name="Google Shape;682;p107"/>
          <p:cNvSpPr txBox="1"/>
          <p:nvPr>
            <p:ph idx="5" type="body"/>
          </p:nvPr>
        </p:nvSpPr>
        <p:spPr>
          <a:xfrm>
            <a:off x="264599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3" name="Google Shape;683;p107"/>
          <p:cNvSpPr/>
          <p:nvPr/>
        </p:nvSpPr>
        <p:spPr>
          <a:xfrm>
            <a:off x="4617725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107"/>
          <p:cNvSpPr txBox="1"/>
          <p:nvPr>
            <p:ph idx="6" type="title"/>
          </p:nvPr>
        </p:nvSpPr>
        <p:spPr>
          <a:xfrm>
            <a:off x="4749118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5" name="Google Shape;685;p107"/>
          <p:cNvSpPr txBox="1"/>
          <p:nvPr>
            <p:ph idx="7" type="body"/>
          </p:nvPr>
        </p:nvSpPr>
        <p:spPr>
          <a:xfrm>
            <a:off x="4749118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6" name="Google Shape;686;p107"/>
          <p:cNvSpPr/>
          <p:nvPr/>
        </p:nvSpPr>
        <p:spPr>
          <a:xfrm>
            <a:off x="671170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107"/>
          <p:cNvSpPr txBox="1"/>
          <p:nvPr>
            <p:ph idx="8" type="title"/>
          </p:nvPr>
        </p:nvSpPr>
        <p:spPr>
          <a:xfrm>
            <a:off x="684309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8" name="Google Shape;688;p107"/>
          <p:cNvSpPr txBox="1"/>
          <p:nvPr>
            <p:ph idx="9" type="body"/>
          </p:nvPr>
        </p:nvSpPr>
        <p:spPr>
          <a:xfrm>
            <a:off x="684309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4 stats - Black">
  <p:cSld name="CUSTOM_25_1_1_3_1">
    <p:bg>
      <p:bgPr>
        <a:solidFill>
          <a:schemeClr val="dk1"/>
        </a:solidFill>
      </p:bgPr>
    </p:bg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08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1" name="Google Shape;691;p108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2" name="Google Shape;692;p108"/>
          <p:cNvSpPr/>
          <p:nvPr/>
        </p:nvSpPr>
        <p:spPr>
          <a:xfrm>
            <a:off x="42065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108"/>
          <p:cNvSpPr txBox="1"/>
          <p:nvPr>
            <p:ph idx="2" type="title"/>
          </p:nvPr>
        </p:nvSpPr>
        <p:spPr>
          <a:xfrm>
            <a:off x="55204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4" name="Google Shape;694;p108"/>
          <p:cNvSpPr txBox="1"/>
          <p:nvPr>
            <p:ph idx="3" type="body"/>
          </p:nvPr>
        </p:nvSpPr>
        <p:spPr>
          <a:xfrm>
            <a:off x="55204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5" name="Google Shape;695;p108"/>
          <p:cNvSpPr/>
          <p:nvPr/>
        </p:nvSpPr>
        <p:spPr>
          <a:xfrm>
            <a:off x="251460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108"/>
          <p:cNvSpPr txBox="1"/>
          <p:nvPr>
            <p:ph idx="4" type="title"/>
          </p:nvPr>
        </p:nvSpPr>
        <p:spPr>
          <a:xfrm>
            <a:off x="264599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7" name="Google Shape;697;p108"/>
          <p:cNvSpPr txBox="1"/>
          <p:nvPr>
            <p:ph idx="5" type="body"/>
          </p:nvPr>
        </p:nvSpPr>
        <p:spPr>
          <a:xfrm>
            <a:off x="264599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8" name="Google Shape;698;p108"/>
          <p:cNvSpPr/>
          <p:nvPr/>
        </p:nvSpPr>
        <p:spPr>
          <a:xfrm>
            <a:off x="4617725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108"/>
          <p:cNvSpPr txBox="1"/>
          <p:nvPr>
            <p:ph idx="6" type="title"/>
          </p:nvPr>
        </p:nvSpPr>
        <p:spPr>
          <a:xfrm>
            <a:off x="4749118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0" name="Google Shape;700;p108"/>
          <p:cNvSpPr txBox="1"/>
          <p:nvPr>
            <p:ph idx="7" type="body"/>
          </p:nvPr>
        </p:nvSpPr>
        <p:spPr>
          <a:xfrm>
            <a:off x="4749118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1" name="Google Shape;701;p108"/>
          <p:cNvSpPr/>
          <p:nvPr/>
        </p:nvSpPr>
        <p:spPr>
          <a:xfrm>
            <a:off x="6711700" y="1867476"/>
            <a:ext cx="19935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108"/>
          <p:cNvSpPr txBox="1"/>
          <p:nvPr>
            <p:ph idx="8" type="title"/>
          </p:nvPr>
        </p:nvSpPr>
        <p:spPr>
          <a:xfrm>
            <a:off x="6843093" y="1996851"/>
            <a:ext cx="17265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03" name="Google Shape;703;p108"/>
          <p:cNvSpPr txBox="1"/>
          <p:nvPr>
            <p:ph idx="9" type="body"/>
          </p:nvPr>
        </p:nvSpPr>
        <p:spPr>
          <a:xfrm>
            <a:off x="6843093" y="2488901"/>
            <a:ext cx="17265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6 stats - Gold">
  <p:cSld name="CUSTOM_25_1_1_5">
    <p:bg>
      <p:bgPr>
        <a:solidFill>
          <a:schemeClr val="accent1"/>
        </a:solidFill>
      </p:bgPr>
    </p:bg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109"/>
          <p:cNvSpPr/>
          <p:nvPr/>
        </p:nvSpPr>
        <p:spPr>
          <a:xfrm>
            <a:off x="420650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109"/>
          <p:cNvSpPr txBox="1"/>
          <p:nvPr>
            <p:ph type="title"/>
          </p:nvPr>
        </p:nvSpPr>
        <p:spPr>
          <a:xfrm>
            <a:off x="579775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07" name="Google Shape;707;p109"/>
          <p:cNvSpPr txBox="1"/>
          <p:nvPr>
            <p:ph idx="2"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08" name="Google Shape;708;p109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09" name="Google Shape;709;p109"/>
          <p:cNvSpPr txBox="1"/>
          <p:nvPr>
            <p:ph idx="3" type="body"/>
          </p:nvPr>
        </p:nvSpPr>
        <p:spPr>
          <a:xfrm>
            <a:off x="579775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0" name="Google Shape;710;p109"/>
          <p:cNvSpPr/>
          <p:nvPr/>
        </p:nvSpPr>
        <p:spPr>
          <a:xfrm>
            <a:off x="3364950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109"/>
          <p:cNvSpPr txBox="1"/>
          <p:nvPr>
            <p:ph idx="4" type="title"/>
          </p:nvPr>
        </p:nvSpPr>
        <p:spPr>
          <a:xfrm>
            <a:off x="3524075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12" name="Google Shape;712;p109"/>
          <p:cNvSpPr txBox="1"/>
          <p:nvPr>
            <p:ph idx="5" type="body"/>
          </p:nvPr>
        </p:nvSpPr>
        <p:spPr>
          <a:xfrm>
            <a:off x="3524075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3" name="Google Shape;713;p109"/>
          <p:cNvSpPr/>
          <p:nvPr/>
        </p:nvSpPr>
        <p:spPr>
          <a:xfrm>
            <a:off x="6291075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109"/>
          <p:cNvSpPr txBox="1"/>
          <p:nvPr>
            <p:ph idx="6" type="title"/>
          </p:nvPr>
        </p:nvSpPr>
        <p:spPr>
          <a:xfrm>
            <a:off x="6450200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15" name="Google Shape;715;p109"/>
          <p:cNvSpPr txBox="1"/>
          <p:nvPr>
            <p:ph idx="7" type="body"/>
          </p:nvPr>
        </p:nvSpPr>
        <p:spPr>
          <a:xfrm>
            <a:off x="6450200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6" name="Google Shape;716;p109"/>
          <p:cNvSpPr/>
          <p:nvPr/>
        </p:nvSpPr>
        <p:spPr>
          <a:xfrm>
            <a:off x="420650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109"/>
          <p:cNvSpPr txBox="1"/>
          <p:nvPr>
            <p:ph idx="8" type="title"/>
          </p:nvPr>
        </p:nvSpPr>
        <p:spPr>
          <a:xfrm>
            <a:off x="579775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18" name="Google Shape;718;p109"/>
          <p:cNvSpPr txBox="1"/>
          <p:nvPr>
            <p:ph idx="9" type="body"/>
          </p:nvPr>
        </p:nvSpPr>
        <p:spPr>
          <a:xfrm>
            <a:off x="579775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9" name="Google Shape;719;p109"/>
          <p:cNvSpPr/>
          <p:nvPr/>
        </p:nvSpPr>
        <p:spPr>
          <a:xfrm>
            <a:off x="3364950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109"/>
          <p:cNvSpPr txBox="1"/>
          <p:nvPr>
            <p:ph idx="13" type="title"/>
          </p:nvPr>
        </p:nvSpPr>
        <p:spPr>
          <a:xfrm>
            <a:off x="3524075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21" name="Google Shape;721;p109"/>
          <p:cNvSpPr txBox="1"/>
          <p:nvPr>
            <p:ph idx="14" type="body"/>
          </p:nvPr>
        </p:nvSpPr>
        <p:spPr>
          <a:xfrm>
            <a:off x="3524075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2" name="Google Shape;722;p109"/>
          <p:cNvSpPr/>
          <p:nvPr/>
        </p:nvSpPr>
        <p:spPr>
          <a:xfrm>
            <a:off x="6291075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109"/>
          <p:cNvSpPr txBox="1"/>
          <p:nvPr>
            <p:ph idx="15" type="title"/>
          </p:nvPr>
        </p:nvSpPr>
        <p:spPr>
          <a:xfrm>
            <a:off x="6450200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24" name="Google Shape;724;p109"/>
          <p:cNvSpPr txBox="1"/>
          <p:nvPr>
            <p:ph idx="16" type="body"/>
          </p:nvPr>
        </p:nvSpPr>
        <p:spPr>
          <a:xfrm>
            <a:off x="6450200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2 Number and stat slide - 6 stats - Black">
  <p:cSld name="CUSTOM_25_1_1_3_2">
    <p:bg>
      <p:bgPr>
        <a:solidFill>
          <a:schemeClr val="dk1"/>
        </a:solidFill>
      </p:bgPr>
    </p:bg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10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7" name="Google Shape;727;p110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8" name="Google Shape;728;p110"/>
          <p:cNvSpPr/>
          <p:nvPr/>
        </p:nvSpPr>
        <p:spPr>
          <a:xfrm>
            <a:off x="420650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110"/>
          <p:cNvSpPr txBox="1"/>
          <p:nvPr>
            <p:ph idx="2" type="title"/>
          </p:nvPr>
        </p:nvSpPr>
        <p:spPr>
          <a:xfrm>
            <a:off x="579775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0" name="Google Shape;730;p110"/>
          <p:cNvSpPr txBox="1"/>
          <p:nvPr>
            <p:ph idx="3" type="body"/>
          </p:nvPr>
        </p:nvSpPr>
        <p:spPr>
          <a:xfrm>
            <a:off x="579775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1" name="Google Shape;731;p110"/>
          <p:cNvSpPr/>
          <p:nvPr/>
        </p:nvSpPr>
        <p:spPr>
          <a:xfrm>
            <a:off x="3364950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0"/>
          <p:cNvSpPr txBox="1"/>
          <p:nvPr>
            <p:ph idx="4" type="title"/>
          </p:nvPr>
        </p:nvSpPr>
        <p:spPr>
          <a:xfrm>
            <a:off x="3524075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3" name="Google Shape;733;p110"/>
          <p:cNvSpPr txBox="1"/>
          <p:nvPr>
            <p:ph idx="5" type="body"/>
          </p:nvPr>
        </p:nvSpPr>
        <p:spPr>
          <a:xfrm>
            <a:off x="3524075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4" name="Google Shape;734;p110"/>
          <p:cNvSpPr/>
          <p:nvPr/>
        </p:nvSpPr>
        <p:spPr>
          <a:xfrm>
            <a:off x="6291075" y="1165475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110"/>
          <p:cNvSpPr txBox="1"/>
          <p:nvPr>
            <p:ph idx="6" type="title"/>
          </p:nvPr>
        </p:nvSpPr>
        <p:spPr>
          <a:xfrm>
            <a:off x="6450200" y="1294850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6" name="Google Shape;736;p110"/>
          <p:cNvSpPr txBox="1"/>
          <p:nvPr>
            <p:ph idx="7" type="body"/>
          </p:nvPr>
        </p:nvSpPr>
        <p:spPr>
          <a:xfrm>
            <a:off x="6450200" y="1786900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7" name="Google Shape;737;p110"/>
          <p:cNvSpPr/>
          <p:nvPr/>
        </p:nvSpPr>
        <p:spPr>
          <a:xfrm>
            <a:off x="420650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110"/>
          <p:cNvSpPr txBox="1"/>
          <p:nvPr>
            <p:ph idx="8" type="title"/>
          </p:nvPr>
        </p:nvSpPr>
        <p:spPr>
          <a:xfrm>
            <a:off x="579775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9" name="Google Shape;739;p110"/>
          <p:cNvSpPr txBox="1"/>
          <p:nvPr>
            <p:ph idx="9" type="body"/>
          </p:nvPr>
        </p:nvSpPr>
        <p:spPr>
          <a:xfrm>
            <a:off x="579775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0" name="Google Shape;740;p110"/>
          <p:cNvSpPr/>
          <p:nvPr/>
        </p:nvSpPr>
        <p:spPr>
          <a:xfrm>
            <a:off x="3364950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110"/>
          <p:cNvSpPr txBox="1"/>
          <p:nvPr>
            <p:ph idx="13" type="title"/>
          </p:nvPr>
        </p:nvSpPr>
        <p:spPr>
          <a:xfrm>
            <a:off x="3524075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42" name="Google Shape;742;p110"/>
          <p:cNvSpPr txBox="1"/>
          <p:nvPr>
            <p:ph idx="14" type="body"/>
          </p:nvPr>
        </p:nvSpPr>
        <p:spPr>
          <a:xfrm>
            <a:off x="3524075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3" name="Google Shape;743;p110"/>
          <p:cNvSpPr/>
          <p:nvPr/>
        </p:nvSpPr>
        <p:spPr>
          <a:xfrm>
            <a:off x="6291075" y="2772350"/>
            <a:ext cx="2414100" cy="140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110"/>
          <p:cNvSpPr txBox="1"/>
          <p:nvPr>
            <p:ph idx="15" type="title"/>
          </p:nvPr>
        </p:nvSpPr>
        <p:spPr>
          <a:xfrm>
            <a:off x="6450200" y="2901725"/>
            <a:ext cx="2091000" cy="382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45" name="Google Shape;745;p110"/>
          <p:cNvSpPr txBox="1"/>
          <p:nvPr>
            <p:ph idx="16" type="body"/>
          </p:nvPr>
        </p:nvSpPr>
        <p:spPr>
          <a:xfrm>
            <a:off x="6450200" y="3393775"/>
            <a:ext cx="2091000" cy="6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3 Title slide">
  <p:cSld name="CUSTOM_23_1_1_1_1_1_1_2_1_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/>
          <p:nvPr>
            <p:ph idx="2" type="pic"/>
          </p:nvPr>
        </p:nvSpPr>
        <p:spPr>
          <a:xfrm>
            <a:off x="0" y="-9225"/>
            <a:ext cx="9153300" cy="31353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2"/>
          <p:cNvSpPr txBox="1"/>
          <p:nvPr>
            <p:ph type="title"/>
          </p:nvPr>
        </p:nvSpPr>
        <p:spPr>
          <a:xfrm>
            <a:off x="420625" y="2569475"/>
            <a:ext cx="8275500" cy="69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182875" spcFirstLastPara="1" rIns="182875" wrap="square" tIns="1828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ASU_Horiz_RGB_Digital_MaroonGold.png" id="55" name="Google Shape;55;p12"/>
          <p:cNvPicPr preferRelativeResize="0"/>
          <p:nvPr/>
        </p:nvPicPr>
        <p:blipFill rotWithShape="1">
          <a:blip r:embed="rId2">
            <a:alphaModFix/>
          </a:blip>
          <a:srcRect b="14158" l="3993" r="2039" t="13045"/>
          <a:stretch/>
        </p:blipFill>
        <p:spPr>
          <a:xfrm>
            <a:off x="7070229" y="4512686"/>
            <a:ext cx="1724150" cy="37072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2"/>
          <p:cNvSpPr txBox="1"/>
          <p:nvPr>
            <p:ph idx="1" type="body"/>
          </p:nvPr>
        </p:nvSpPr>
        <p:spPr>
          <a:xfrm>
            <a:off x="4197100" y="3298600"/>
            <a:ext cx="4315800" cy="8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7" name="Google Shape;57;p12"/>
          <p:cNvSpPr txBox="1"/>
          <p:nvPr>
            <p:ph idx="3" type="subTitle"/>
          </p:nvPr>
        </p:nvSpPr>
        <p:spPr>
          <a:xfrm>
            <a:off x="630950" y="3298600"/>
            <a:ext cx="3456300" cy="87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.3 Number and stat slide">
  <p:cSld name="CUSTOM_25_2_1"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11"/>
          <p:cNvSpPr txBox="1"/>
          <p:nvPr>
            <p:ph idx="1" type="body"/>
          </p:nvPr>
        </p:nvSpPr>
        <p:spPr>
          <a:xfrm>
            <a:off x="4617725" y="320050"/>
            <a:ext cx="4078200" cy="102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48" name="Google Shape;748;p111"/>
          <p:cNvSpPr txBox="1"/>
          <p:nvPr>
            <p:ph type="title"/>
          </p:nvPr>
        </p:nvSpPr>
        <p:spPr>
          <a:xfrm>
            <a:off x="420625" y="320050"/>
            <a:ext cx="28332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49" name="Google Shape;749;p111"/>
          <p:cNvSpPr txBox="1"/>
          <p:nvPr>
            <p:ph idx="2" type="subTitle"/>
          </p:nvPr>
        </p:nvSpPr>
        <p:spPr>
          <a:xfrm>
            <a:off x="421935" y="756625"/>
            <a:ext cx="2833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50" name="Google Shape;750;p111"/>
          <p:cNvSpPr txBox="1"/>
          <p:nvPr>
            <p:ph idx="3" type="title"/>
          </p:nvPr>
        </p:nvSpPr>
        <p:spPr>
          <a:xfrm>
            <a:off x="436825" y="2453500"/>
            <a:ext cx="24141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51" name="Google Shape;751;p111"/>
          <p:cNvSpPr txBox="1"/>
          <p:nvPr>
            <p:ph idx="4" type="subTitle"/>
          </p:nvPr>
        </p:nvSpPr>
        <p:spPr>
          <a:xfrm>
            <a:off x="434575" y="2155025"/>
            <a:ext cx="2404800" cy="19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52" name="Google Shape;752;p111"/>
          <p:cNvSpPr txBox="1"/>
          <p:nvPr>
            <p:ph idx="5" type="title"/>
          </p:nvPr>
        </p:nvSpPr>
        <p:spPr>
          <a:xfrm>
            <a:off x="3358100" y="2453500"/>
            <a:ext cx="24231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53" name="Google Shape;753;p111"/>
          <p:cNvSpPr txBox="1"/>
          <p:nvPr>
            <p:ph idx="6" type="subTitle"/>
          </p:nvPr>
        </p:nvSpPr>
        <p:spPr>
          <a:xfrm>
            <a:off x="3355850" y="2155025"/>
            <a:ext cx="2423100" cy="19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54" name="Google Shape;754;p111"/>
          <p:cNvSpPr txBox="1"/>
          <p:nvPr>
            <p:ph idx="7" type="title"/>
          </p:nvPr>
        </p:nvSpPr>
        <p:spPr>
          <a:xfrm>
            <a:off x="6293325" y="2453500"/>
            <a:ext cx="2402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accent1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55" name="Google Shape;755;p111"/>
          <p:cNvSpPr txBox="1"/>
          <p:nvPr>
            <p:ph idx="8" type="subTitle"/>
          </p:nvPr>
        </p:nvSpPr>
        <p:spPr>
          <a:xfrm>
            <a:off x="6291075" y="2155025"/>
            <a:ext cx="2404800" cy="19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56" name="Google Shape;756;p111"/>
          <p:cNvSpPr txBox="1"/>
          <p:nvPr>
            <p:ph idx="9" type="body"/>
          </p:nvPr>
        </p:nvSpPr>
        <p:spPr>
          <a:xfrm>
            <a:off x="439150" y="3230325"/>
            <a:ext cx="2395500" cy="47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57" name="Google Shape;757;p111"/>
          <p:cNvSpPr txBox="1"/>
          <p:nvPr>
            <p:ph idx="13" type="body"/>
          </p:nvPr>
        </p:nvSpPr>
        <p:spPr>
          <a:xfrm>
            <a:off x="3355850" y="3230325"/>
            <a:ext cx="2395500" cy="47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758" name="Google Shape;758;p111"/>
          <p:cNvSpPr txBox="1"/>
          <p:nvPr>
            <p:ph idx="14" type="body"/>
          </p:nvPr>
        </p:nvSpPr>
        <p:spPr>
          <a:xfrm>
            <a:off x="6291075" y="3230325"/>
            <a:ext cx="2395500" cy="47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cxnSp>
        <p:nvCxnSpPr>
          <p:cNvPr id="759" name="Google Shape;759;p111"/>
          <p:cNvCxnSpPr/>
          <p:nvPr/>
        </p:nvCxnSpPr>
        <p:spPr>
          <a:xfrm>
            <a:off x="3091500" y="2155025"/>
            <a:ext cx="0" cy="1565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0" name="Google Shape;760;p111"/>
          <p:cNvCxnSpPr/>
          <p:nvPr/>
        </p:nvCxnSpPr>
        <p:spPr>
          <a:xfrm>
            <a:off x="6032875" y="2155025"/>
            <a:ext cx="0" cy="1565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Quote slide options →">
  <p:cSld name="CUSTOM_23_1_1_1_1_2_1_1_1_1_1_1_1_1_1_2">
    <p:bg>
      <p:bgPr>
        <a:solidFill>
          <a:schemeClr val="accent5"/>
        </a:solid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12"/>
          <p:cNvSpPr txBox="1"/>
          <p:nvPr/>
        </p:nvSpPr>
        <p:spPr>
          <a:xfrm>
            <a:off x="2411725" y="2070724"/>
            <a:ext cx="6288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Quote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 slides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63" name="Google Shape;763;p112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1 Quote slide - White">
  <p:cSld name="CUSTOM_23_1_1_2_1_1_1_1_1_1_1_1_1_1"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13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66" name="Google Shape;766;p113"/>
          <p:cNvSpPr txBox="1"/>
          <p:nvPr>
            <p:ph idx="1" type="body"/>
          </p:nvPr>
        </p:nvSpPr>
        <p:spPr>
          <a:xfrm>
            <a:off x="1261875" y="1721376"/>
            <a:ext cx="57627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/>
        </p:txBody>
      </p:sp>
      <p:sp>
        <p:nvSpPr>
          <p:cNvPr id="767" name="Google Shape;767;p113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pic>
        <p:nvPicPr>
          <p:cNvPr id="768" name="Google Shape;768;p1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0625" y="1434425"/>
            <a:ext cx="740675" cy="60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1 Quote slide - Black">
  <p:cSld name="CUSTOM_23_1_1_2_1_1_1_1_1_1_1_1_1_1_1">
    <p:bg>
      <p:bgPr>
        <a:solidFill>
          <a:schemeClr val="dk1"/>
        </a:solidFill>
      </p:bgPr>
    </p:bg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14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71" name="Google Shape;771;p114"/>
          <p:cNvSpPr txBox="1"/>
          <p:nvPr>
            <p:ph idx="1" type="body"/>
          </p:nvPr>
        </p:nvSpPr>
        <p:spPr>
          <a:xfrm>
            <a:off x="1261875" y="1721376"/>
            <a:ext cx="57627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2" name="Google Shape;772;p114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pic>
        <p:nvPicPr>
          <p:cNvPr id="773" name="Google Shape;773;p1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0625" y="1434425"/>
            <a:ext cx="740675" cy="60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1 Quote slide - Gold">
  <p:cSld name="CUSTOM_23_1_1_2_1_1_1_1_1_1_1_1_1_1_2">
    <p:bg>
      <p:bgPr>
        <a:solidFill>
          <a:schemeClr val="accent1"/>
        </a:solidFill>
      </p:bgPr>
    </p:bg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15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776" name="Google Shape;776;p115"/>
          <p:cNvSpPr txBox="1"/>
          <p:nvPr>
            <p:ph idx="1" type="body"/>
          </p:nvPr>
        </p:nvSpPr>
        <p:spPr>
          <a:xfrm>
            <a:off x="1261875" y="1721376"/>
            <a:ext cx="57627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/>
        </p:txBody>
      </p:sp>
      <p:sp>
        <p:nvSpPr>
          <p:cNvPr id="777" name="Google Shape;777;p115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l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>
                <a:highlight>
                  <a:schemeClr val="lt1"/>
                </a:highlight>
              </a:defRPr>
            </a:lvl9pPr>
          </a:lstStyle>
          <a:p/>
        </p:txBody>
      </p:sp>
      <p:pic>
        <p:nvPicPr>
          <p:cNvPr id="778" name="Google Shape;778;p1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0625" y="1434425"/>
            <a:ext cx="740675" cy="60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2 Quote slide - White">
  <p:cSld name="CUSTOM_23_1_1_2_1_1_1_1_1_1_1_1_1_1_4"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116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81" name="Google Shape;781;p116"/>
          <p:cNvSpPr txBox="1"/>
          <p:nvPr>
            <p:ph idx="1" type="body"/>
          </p:nvPr>
        </p:nvSpPr>
        <p:spPr>
          <a:xfrm>
            <a:off x="2935225" y="1927100"/>
            <a:ext cx="57606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/>
        </p:txBody>
      </p:sp>
      <p:sp>
        <p:nvSpPr>
          <p:cNvPr id="782" name="Google Shape;782;p116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83" name="Google Shape;783;p116"/>
          <p:cNvSpPr/>
          <p:nvPr>
            <p:ph idx="3" type="pic"/>
          </p:nvPr>
        </p:nvSpPr>
        <p:spPr>
          <a:xfrm>
            <a:off x="640075" y="1586948"/>
            <a:ext cx="1773900" cy="1773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4" name="Google Shape;784;p116"/>
          <p:cNvSpPr txBox="1"/>
          <p:nvPr/>
        </p:nvSpPr>
        <p:spPr>
          <a:xfrm>
            <a:off x="2761168" y="8822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15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15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2 Quote slide - Black">
  <p:cSld name="CUSTOM_23_1_1_2_1_1_1_1_1_1_1_1_1_1_4_1">
    <p:bg>
      <p:bgPr>
        <a:solidFill>
          <a:schemeClr val="dk1"/>
        </a:solidFill>
      </p:bgPr>
    </p:bg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17"/>
          <p:cNvSpPr txBox="1"/>
          <p:nvPr>
            <p:ph idx="1" type="body"/>
          </p:nvPr>
        </p:nvSpPr>
        <p:spPr>
          <a:xfrm>
            <a:off x="2935225" y="1927100"/>
            <a:ext cx="57606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b="1"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7" name="Google Shape;787;p117"/>
          <p:cNvSpPr/>
          <p:nvPr>
            <p:ph idx="2" type="pic"/>
          </p:nvPr>
        </p:nvSpPr>
        <p:spPr>
          <a:xfrm>
            <a:off x="640075" y="1586948"/>
            <a:ext cx="1773900" cy="1773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8" name="Google Shape;788;p117"/>
          <p:cNvSpPr txBox="1"/>
          <p:nvPr/>
        </p:nvSpPr>
        <p:spPr>
          <a:xfrm>
            <a:off x="2761168" y="8822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15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15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117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90" name="Google Shape;790;p117"/>
          <p:cNvSpPr txBox="1"/>
          <p:nvPr>
            <p:ph idx="3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.2 Quote slide - Gold">
  <p:cSld name="CUSTOM_23_1_1_2_1_1_1_1_1_1_1_1_1_1_4_2">
    <p:bg>
      <p:bgPr>
        <a:solidFill>
          <a:schemeClr val="accent1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18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93" name="Google Shape;793;p118"/>
          <p:cNvSpPr txBox="1"/>
          <p:nvPr>
            <p:ph idx="1" type="body"/>
          </p:nvPr>
        </p:nvSpPr>
        <p:spPr>
          <a:xfrm>
            <a:off x="2935225" y="1927100"/>
            <a:ext cx="5760600" cy="20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b="1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b="1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b="1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b="1"/>
            </a:lvl9pPr>
          </a:lstStyle>
          <a:p/>
        </p:txBody>
      </p:sp>
      <p:sp>
        <p:nvSpPr>
          <p:cNvPr id="794" name="Google Shape;794;p118"/>
          <p:cNvSpPr txBox="1"/>
          <p:nvPr>
            <p:ph idx="2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795" name="Google Shape;795;p118"/>
          <p:cNvSpPr/>
          <p:nvPr>
            <p:ph idx="3" type="pic"/>
          </p:nvPr>
        </p:nvSpPr>
        <p:spPr>
          <a:xfrm>
            <a:off x="640075" y="1586948"/>
            <a:ext cx="1773900" cy="17739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6" name="Google Shape;796;p118"/>
          <p:cNvSpPr txBox="1"/>
          <p:nvPr/>
        </p:nvSpPr>
        <p:spPr>
          <a:xfrm>
            <a:off x="2761168" y="8822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15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Photo slide options →">
  <p:cSld name="CUSTOM_23_1_1_1_1_2_1_1_1_1_1_1_1_1_1_3_1">
    <p:bg>
      <p:bgPr>
        <a:solidFill>
          <a:schemeClr val="accent5"/>
        </a:soli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19"/>
          <p:cNvSpPr txBox="1"/>
          <p:nvPr/>
        </p:nvSpPr>
        <p:spPr>
          <a:xfrm>
            <a:off x="2411725" y="2073000"/>
            <a:ext cx="6732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Photo slides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799" name="Google Shape;799;p119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1 Photo slide - Background">
  <p:cSld name="CUSTOM_28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20"/>
          <p:cNvSpPr/>
          <p:nvPr>
            <p:ph idx="2" type="pic"/>
          </p:nvPr>
        </p:nvSpPr>
        <p:spPr>
          <a:xfrm>
            <a:off x="-29300" y="-30900"/>
            <a:ext cx="9182400" cy="516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Agenda slide options →">
  <p:cSld name="CUSTOM_21_1">
    <p:bg>
      <p:bgPr>
        <a:solidFill>
          <a:schemeClr val="accent5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2411725" y="10650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Agenda and schedule slides</a:t>
            </a:r>
            <a:endParaRPr b="1" sz="7200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1 Photo slide - Grid">
  <p:cSld name="CUSTOM_23_1_1_1_2"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p121"/>
          <p:cNvSpPr/>
          <p:nvPr>
            <p:ph idx="2" type="pic"/>
          </p:nvPr>
        </p:nvSpPr>
        <p:spPr>
          <a:xfrm>
            <a:off x="63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04" name="Google Shape;804;p121"/>
          <p:cNvSpPr/>
          <p:nvPr>
            <p:ph idx="3" type="pic"/>
          </p:nvPr>
        </p:nvSpPr>
        <p:spPr>
          <a:xfrm>
            <a:off x="63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  <p:sp>
        <p:nvSpPr>
          <p:cNvPr id="805" name="Google Shape;805;p121"/>
          <p:cNvSpPr/>
          <p:nvPr>
            <p:ph idx="4" type="pic"/>
          </p:nvPr>
        </p:nvSpPr>
        <p:spPr>
          <a:xfrm>
            <a:off x="2313818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06" name="Google Shape;806;p121"/>
          <p:cNvSpPr/>
          <p:nvPr>
            <p:ph idx="5" type="pic"/>
          </p:nvPr>
        </p:nvSpPr>
        <p:spPr>
          <a:xfrm>
            <a:off x="2313818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  <p:sp>
        <p:nvSpPr>
          <p:cNvPr id="807" name="Google Shape;807;p121"/>
          <p:cNvSpPr/>
          <p:nvPr>
            <p:ph idx="6" type="pic"/>
          </p:nvPr>
        </p:nvSpPr>
        <p:spPr>
          <a:xfrm>
            <a:off x="4627573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08" name="Google Shape;808;p121"/>
          <p:cNvSpPr/>
          <p:nvPr>
            <p:ph idx="7" type="pic"/>
          </p:nvPr>
        </p:nvSpPr>
        <p:spPr>
          <a:xfrm>
            <a:off x="4627573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  <p:sp>
        <p:nvSpPr>
          <p:cNvPr id="809" name="Google Shape;809;p121"/>
          <p:cNvSpPr/>
          <p:nvPr>
            <p:ph idx="8" type="pic"/>
          </p:nvPr>
        </p:nvSpPr>
        <p:spPr>
          <a:xfrm>
            <a:off x="6941328" y="13"/>
            <a:ext cx="2202600" cy="2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810" name="Google Shape;810;p121"/>
          <p:cNvSpPr/>
          <p:nvPr>
            <p:ph idx="9" type="pic"/>
          </p:nvPr>
        </p:nvSpPr>
        <p:spPr>
          <a:xfrm>
            <a:off x="6941328" y="2617758"/>
            <a:ext cx="2202600" cy="2525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.1 Photo slide - Mosaic">
  <p:cSld name="CUSTOM_23_1_1_1_2_1"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122"/>
          <p:cNvSpPr/>
          <p:nvPr>
            <p:ph idx="2" type="pic"/>
          </p:nvPr>
        </p:nvSpPr>
        <p:spPr>
          <a:xfrm>
            <a:off x="-10414" y="2136"/>
            <a:ext cx="2623800" cy="1675800"/>
          </a:xfrm>
          <a:prstGeom prst="rect">
            <a:avLst/>
          </a:prstGeom>
          <a:noFill/>
          <a:ln>
            <a:noFill/>
          </a:ln>
        </p:spPr>
      </p:sp>
      <p:sp>
        <p:nvSpPr>
          <p:cNvPr id="813" name="Google Shape;813;p122"/>
          <p:cNvSpPr/>
          <p:nvPr>
            <p:ph idx="3" type="pic"/>
          </p:nvPr>
        </p:nvSpPr>
        <p:spPr>
          <a:xfrm>
            <a:off x="-10425" y="1746100"/>
            <a:ext cx="2623800" cy="3397500"/>
          </a:xfrm>
          <a:prstGeom prst="rect">
            <a:avLst/>
          </a:prstGeom>
          <a:noFill/>
          <a:ln>
            <a:noFill/>
          </a:ln>
        </p:spPr>
      </p:sp>
      <p:sp>
        <p:nvSpPr>
          <p:cNvPr id="814" name="Google Shape;814;p122"/>
          <p:cNvSpPr/>
          <p:nvPr>
            <p:ph idx="4" type="pic"/>
          </p:nvPr>
        </p:nvSpPr>
        <p:spPr>
          <a:xfrm>
            <a:off x="2682550" y="1458075"/>
            <a:ext cx="3327600" cy="1675800"/>
          </a:xfrm>
          <a:prstGeom prst="rect">
            <a:avLst/>
          </a:prstGeom>
          <a:noFill/>
          <a:ln>
            <a:noFill/>
          </a:ln>
        </p:spPr>
      </p:sp>
      <p:sp>
        <p:nvSpPr>
          <p:cNvPr id="815" name="Google Shape;815;p122"/>
          <p:cNvSpPr/>
          <p:nvPr>
            <p:ph idx="5" type="pic"/>
          </p:nvPr>
        </p:nvSpPr>
        <p:spPr>
          <a:xfrm>
            <a:off x="2682544" y="2136"/>
            <a:ext cx="1749300" cy="1393200"/>
          </a:xfrm>
          <a:prstGeom prst="rect">
            <a:avLst/>
          </a:prstGeom>
          <a:noFill/>
          <a:ln>
            <a:noFill/>
          </a:ln>
        </p:spPr>
      </p:sp>
      <p:sp>
        <p:nvSpPr>
          <p:cNvPr id="816" name="Google Shape;816;p122"/>
          <p:cNvSpPr/>
          <p:nvPr>
            <p:ph idx="6" type="pic"/>
          </p:nvPr>
        </p:nvSpPr>
        <p:spPr>
          <a:xfrm>
            <a:off x="4490588" y="2136"/>
            <a:ext cx="1519500" cy="1393200"/>
          </a:xfrm>
          <a:prstGeom prst="rect">
            <a:avLst/>
          </a:prstGeom>
          <a:noFill/>
          <a:ln>
            <a:noFill/>
          </a:ln>
        </p:spPr>
      </p:sp>
      <p:sp>
        <p:nvSpPr>
          <p:cNvPr id="817" name="Google Shape;817;p122"/>
          <p:cNvSpPr/>
          <p:nvPr>
            <p:ph idx="7" type="pic"/>
          </p:nvPr>
        </p:nvSpPr>
        <p:spPr>
          <a:xfrm>
            <a:off x="6068831" y="2136"/>
            <a:ext cx="1560600" cy="3131700"/>
          </a:xfrm>
          <a:prstGeom prst="rect">
            <a:avLst/>
          </a:prstGeom>
          <a:noFill/>
          <a:ln>
            <a:noFill/>
          </a:ln>
        </p:spPr>
      </p:sp>
      <p:sp>
        <p:nvSpPr>
          <p:cNvPr id="818" name="Google Shape;818;p122"/>
          <p:cNvSpPr/>
          <p:nvPr>
            <p:ph idx="8" type="pic"/>
          </p:nvPr>
        </p:nvSpPr>
        <p:spPr>
          <a:xfrm>
            <a:off x="7688175" y="2136"/>
            <a:ext cx="1455900" cy="3131700"/>
          </a:xfrm>
          <a:prstGeom prst="rect">
            <a:avLst/>
          </a:prstGeom>
          <a:noFill/>
          <a:ln>
            <a:noFill/>
          </a:ln>
        </p:spPr>
      </p:sp>
      <p:sp>
        <p:nvSpPr>
          <p:cNvPr id="819" name="Google Shape;819;p122"/>
          <p:cNvSpPr/>
          <p:nvPr>
            <p:ph idx="9" type="pic"/>
          </p:nvPr>
        </p:nvSpPr>
        <p:spPr>
          <a:xfrm>
            <a:off x="2682550" y="3186300"/>
            <a:ext cx="6461400" cy="195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0 Blank slides: brand color options →">
  <p:cSld name="CUSTOM_23_1_1_1_1_2_1_1_1_1_1_1_1_1_1">
    <p:bg>
      <p:bgPr>
        <a:solidFill>
          <a:schemeClr val="accent5"/>
        </a:solidFill>
      </p:bgPr>
    </p:bg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23"/>
          <p:cNvSpPr txBox="1"/>
          <p:nvPr/>
        </p:nvSpPr>
        <p:spPr>
          <a:xfrm>
            <a:off x="2411725" y="1574250"/>
            <a:ext cx="6732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Blank slides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: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 brand colors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22" name="Google Shape;822;p12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.0 Standard blank slide">
  <p:cSld name="CUSTOM_27"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1 Blank slides: brand colors - White">
  <p:cSld name="CUSTOM_27_2"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1 Blank slides: brand colors - Black">
  <p:cSld name="CUSTOM_26">
    <p:bg>
      <p:bgPr>
        <a:solidFill>
          <a:schemeClr val="dk1"/>
        </a:solidFill>
      </p:bgPr>
    </p:bg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1 Blank slides: brand colors - Gold">
  <p:cSld name="CUSTOM_27_1">
    <p:bg>
      <p:bgPr>
        <a:solidFill>
          <a:schemeClr val="accent1"/>
        </a:solidFill>
      </p:bgPr>
    </p:bg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1 Blank slides: brand colors - Maroon">
  <p:cSld name="CUSTOM_26_1">
    <p:bg>
      <p:bgPr>
        <a:solidFill>
          <a:schemeClr val="accent2"/>
        </a:solidFill>
      </p:bgPr>
    </p:bg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White">
  <p:cSld name="CUSTOM_23_1_1_2_1_1_1_1_1_1_1_1_1_1_1_2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U_Horiz_RGB_Digital_MaroonGold.png" id="829" name="Google Shape;829;p129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Black">
  <p:cSld name="CUSTOM_22_1_1_1_1_1_1_1_1_1_1_1_1_1_1_1">
    <p:bg>
      <p:bgPr>
        <a:solidFill>
          <a:schemeClr val="dk1"/>
        </a:solidFill>
      </p:bgPr>
    </p:bg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1" name="Google Shape;831;p130"/>
          <p:cNvPicPr preferRelativeResize="0"/>
          <p:nvPr/>
        </p:nvPicPr>
        <p:blipFill rotWithShape="1">
          <a:blip r:embed="rId2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1 Agenda slide">
  <p:cSld name="CUSTOM_20_1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420625" y="994550"/>
            <a:ext cx="2935200" cy="315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cxnSp>
        <p:nvCxnSpPr>
          <p:cNvPr id="63" name="Google Shape;63;p14"/>
          <p:cNvCxnSpPr/>
          <p:nvPr/>
        </p:nvCxnSpPr>
        <p:spPr>
          <a:xfrm>
            <a:off x="3723680" y="1876175"/>
            <a:ext cx="0" cy="1380300"/>
          </a:xfrm>
          <a:prstGeom prst="straightConnector1">
            <a:avLst/>
          </a:prstGeom>
          <a:noFill/>
          <a:ln cap="flat" cmpd="sng" w="28575">
            <a:solidFill>
              <a:srgbClr val="FFC62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4197100" y="994550"/>
            <a:ext cx="4498800" cy="316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Gold">
  <p:cSld name="CUSTOM_23_1_1_1_1_1_1_1_1_1_1_1_1_1_1_1">
    <p:bg>
      <p:bgPr>
        <a:solidFill>
          <a:schemeClr val="accent1"/>
        </a:solidFill>
      </p:bgPr>
    </p:bg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U_Horiz_RGB_Digital_MaroonGold.png" id="833" name="Google Shape;833;p131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Maroon">
  <p:cSld name="CUSTOM_23_1_1_1_1_2_1_1_1_1_1_1_1_1_1_1">
    <p:bg>
      <p:bgPr>
        <a:solidFill>
          <a:schemeClr val="accent2"/>
        </a:solidFill>
      </p:bgPr>
    </p:bg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5" name="Google Shape;835;p132"/>
          <p:cNvPicPr preferRelativeResize="0"/>
          <p:nvPr/>
        </p:nvPicPr>
        <p:blipFill rotWithShape="1">
          <a:blip r:embed="rId2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2 Blank slides: brand colors - Photo">
  <p:cSld name="CUSTOM_23_1_1_2_1_1_1_1_1_1_1_1_1_1_1_1"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33"/>
          <p:cNvSpPr/>
          <p:nvPr>
            <p:ph idx="2" type="pic"/>
          </p:nvPr>
        </p:nvSpPr>
        <p:spPr>
          <a:xfrm>
            <a:off x="-47625" y="-41200"/>
            <a:ext cx="9201000" cy="5175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838" name="Google Shape;838;p133"/>
          <p:cNvGrpSpPr/>
          <p:nvPr/>
        </p:nvGrpSpPr>
        <p:grpSpPr>
          <a:xfrm>
            <a:off x="7867711" y="4336142"/>
            <a:ext cx="1295214" cy="651102"/>
            <a:chOff x="7867711" y="4336142"/>
            <a:chExt cx="1295214" cy="651102"/>
          </a:xfrm>
        </p:grpSpPr>
        <p:sp>
          <p:nvSpPr>
            <p:cNvPr id="839" name="Google Shape;839;p133"/>
            <p:cNvSpPr/>
            <p:nvPr/>
          </p:nvSpPr>
          <p:spPr>
            <a:xfrm>
              <a:off x="7878325" y="4399875"/>
              <a:ext cx="1284600" cy="5409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ASU_Horiz_RGB_Digital_MaroonGold.png" id="840" name="Google Shape;840;p133"/>
            <p:cNvPicPr preferRelativeResize="0"/>
            <p:nvPr/>
          </p:nvPicPr>
          <p:blipFill rotWithShape="1">
            <a:blip r:embed="rId2">
              <a:alphaModFix/>
            </a:blip>
            <a:srcRect b="0" l="0" r="57818" t="0"/>
            <a:stretch/>
          </p:blipFill>
          <p:spPr>
            <a:xfrm>
              <a:off x="7867711" y="4336142"/>
              <a:ext cx="989550" cy="65110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3 Blank slides: brand pattern options →">
  <p:cSld name="CUSTOM_23_1_1_1_1_2_1_1_1_1_1_1_1_1_1_3">
    <p:bg>
      <p:bgPr>
        <a:solidFill>
          <a:schemeClr val="accent5"/>
        </a:solidFill>
      </p:bgPr>
    </p:bg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134"/>
          <p:cNvSpPr txBox="1"/>
          <p:nvPr/>
        </p:nvSpPr>
        <p:spPr>
          <a:xfrm>
            <a:off x="2411725" y="1574250"/>
            <a:ext cx="6732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Blank slides: brand patterns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843" name="Google Shape;843;p134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Topo - White">
  <p:cSld name="CUSTOM_22_1_1_1_1_1_1_1_1_1_1_1_1_1_1_1_1"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5" name="Google Shape;845;p135"/>
          <p:cNvPicPr preferRelativeResize="0"/>
          <p:nvPr/>
        </p:nvPicPr>
        <p:blipFill rotWithShape="1">
          <a:blip r:embed="rId2">
            <a:alphaModFix/>
          </a:blip>
          <a:srcRect b="0" l="19" r="29" t="0"/>
          <a:stretch/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Topo - Black">
  <p:cSld name="CUSTOM_23_1_1_2_1_1_1_1_1_1_1_1_1_1_1_1_1_2_1">
    <p:bg>
      <p:bgPr>
        <a:solidFill>
          <a:schemeClr val="dk1"/>
        </a:solidFill>
      </p:bgPr>
    </p:bg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7" name="Google Shape;847;p136"/>
          <p:cNvPicPr preferRelativeResize="0"/>
          <p:nvPr/>
        </p:nvPicPr>
        <p:blipFill rotWithShape="1">
          <a:blip r:embed="rId2">
            <a:alphaModFix/>
          </a:blip>
          <a:srcRect b="0" l="39" r="49" t="0"/>
          <a:stretch/>
        </p:blipFill>
        <p:spPr>
          <a:xfrm>
            <a:off x="0" y="-5587"/>
            <a:ext cx="9144003" cy="5150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Morse Code - White">
  <p:cSld name="CUSTOM_23_1_1_1_1_1_1_1_1_1_1_1_1_1_1_1_1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137"/>
          <p:cNvPicPr preferRelativeResize="0"/>
          <p:nvPr/>
        </p:nvPicPr>
        <p:blipFill rotWithShape="1">
          <a:blip r:embed="rId2">
            <a:alphaModFix/>
          </a:blip>
          <a:srcRect b="0" l="49" r="49" t="0"/>
          <a:stretch/>
        </p:blipFill>
        <p:spPr>
          <a:xfrm>
            <a:off x="0" y="-2225"/>
            <a:ext cx="9144003" cy="514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Morse Code - Black">
  <p:cSld name="CUSTOM_22_1_1_1_1_1_1_1_1_1_1_1_1_1_1_1_1_1_1">
    <p:bg>
      <p:bgPr>
        <a:solidFill>
          <a:schemeClr val="dk1"/>
        </a:solidFill>
      </p:bgPr>
    </p:bg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138"/>
          <p:cNvPicPr preferRelativeResize="0"/>
          <p:nvPr/>
        </p:nvPicPr>
        <p:blipFill rotWithShape="1">
          <a:blip r:embed="rId2">
            <a:alphaModFix/>
          </a:blip>
          <a:srcRect b="0" l="69" r="69" t="0"/>
          <a:stretch/>
        </p:blipFill>
        <p:spPr>
          <a:xfrm>
            <a:off x="0" y="-2225"/>
            <a:ext cx="9144003" cy="5148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Network - White">
  <p:cSld name="CUSTOM_23_1_1_2_1_1_1_1_1_1_1_1_1_1_1_1_1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3" name="Google Shape;853;p139"/>
          <p:cNvPicPr preferRelativeResize="0"/>
          <p:nvPr/>
        </p:nvPicPr>
        <p:blipFill rotWithShape="1">
          <a:blip r:embed="rId2">
            <a:alphaModFix/>
          </a:blip>
          <a:srcRect b="0" l="9" r="19" t="0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4 Blank slides: brand pattern - Network - Black">
  <p:cSld name="CUSTOM_22_1_1_1_1_1_1_1_1_1_1_1_1_1_1_1_1_2">
    <p:bg>
      <p:bgPr>
        <a:solidFill>
          <a:schemeClr val="dk1"/>
        </a:solidFill>
      </p:bgPr>
    </p:bg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5" name="Google Shape;855;p140"/>
          <p:cNvPicPr preferRelativeResize="0"/>
          <p:nvPr/>
        </p:nvPicPr>
        <p:blipFill rotWithShape="1">
          <a:blip r:embed="rId2">
            <a:alphaModFix/>
          </a:blip>
          <a:srcRect b="0" l="29" r="39" t="0"/>
          <a:stretch/>
        </p:blipFill>
        <p:spPr>
          <a:xfrm>
            <a:off x="0" y="-2225"/>
            <a:ext cx="9144003" cy="5149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2 Agenda slide">
  <p:cSld name="CUSTOM_20_1_3">
    <p:bg>
      <p:bgPr>
        <a:solidFill>
          <a:schemeClr val="dk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420625" y="994550"/>
            <a:ext cx="2935200" cy="3159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/>
        </p:nvSpPr>
        <p:spPr>
          <a:xfrm>
            <a:off x="3625600" y="1134525"/>
            <a:ext cx="1057200" cy="28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b="0" i="0" lang="en" sz="22500" u="none" cap="none" strike="noStrike">
                <a:solidFill>
                  <a:srgbClr val="FFC627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b="0" i="0" sz="1100" u="none" cap="none" strike="noStrike">
              <a:solidFill>
                <a:srgbClr val="FFC62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5072075" y="1012025"/>
            <a:ext cx="3624000" cy="3164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Topo - White">
  <p:cSld name="CUSTOM_22_1_1_1_1_1_1_1_1_1_1_1_1_1_1_1_1_3"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" name="Google Shape;857;p141"/>
          <p:cNvPicPr preferRelativeResize="0"/>
          <p:nvPr/>
        </p:nvPicPr>
        <p:blipFill rotWithShape="1">
          <a:blip r:embed="rId2">
            <a:alphaModFix/>
          </a:blip>
          <a:srcRect b="0" l="19" r="29" t="0"/>
          <a:stretch/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U_Horiz_RGB_Digital_MaroonGold.png" id="858" name="Google Shape;858;p141"/>
          <p:cNvPicPr preferRelativeResize="0"/>
          <p:nvPr/>
        </p:nvPicPr>
        <p:blipFill rotWithShape="1">
          <a:blip r:embed="rId3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Topo - Black">
  <p:cSld name="CUSTOM_23_1_1_2_1_1_1_1_1_1_1_1_1_1_1_1_1_2_1_1">
    <p:bg>
      <p:bgPr>
        <a:solidFill>
          <a:schemeClr val="dk1"/>
        </a:solidFill>
      </p:bgPr>
    </p:bg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0" name="Google Shape;860;p142"/>
          <p:cNvPicPr preferRelativeResize="0"/>
          <p:nvPr/>
        </p:nvPicPr>
        <p:blipFill rotWithShape="1">
          <a:blip r:embed="rId2">
            <a:alphaModFix/>
          </a:blip>
          <a:srcRect b="0" l="39" r="49" t="0"/>
          <a:stretch/>
        </p:blipFill>
        <p:spPr>
          <a:xfrm>
            <a:off x="0" y="-5587"/>
            <a:ext cx="9144003" cy="5150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1" name="Google Shape;861;p142"/>
          <p:cNvPicPr preferRelativeResize="0"/>
          <p:nvPr/>
        </p:nvPicPr>
        <p:blipFill rotWithShape="1">
          <a:blip r:embed="rId3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Morse Code - White">
  <p:cSld name="CUSTOM_23_1_1_1_1_1_1_1_1_1_1_1_1_1_1_1_1_1"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3" name="Google Shape;863;p143"/>
          <p:cNvPicPr preferRelativeResize="0"/>
          <p:nvPr/>
        </p:nvPicPr>
        <p:blipFill rotWithShape="1">
          <a:blip r:embed="rId2">
            <a:alphaModFix/>
          </a:blip>
          <a:srcRect b="0" l="49" r="49" t="0"/>
          <a:stretch/>
        </p:blipFill>
        <p:spPr>
          <a:xfrm>
            <a:off x="0" y="-2225"/>
            <a:ext cx="9144003" cy="514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U_Horiz_RGB_Digital_MaroonGold.png" id="864" name="Google Shape;864;p143"/>
          <p:cNvPicPr preferRelativeResize="0"/>
          <p:nvPr/>
        </p:nvPicPr>
        <p:blipFill rotWithShape="1">
          <a:blip r:embed="rId3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Morse Code - Black">
  <p:cSld name="CUSTOM_22_1_1_1_1_1_1_1_1_1_1_1_1_1_1_1_1_1_1_1">
    <p:bg>
      <p:bgPr>
        <a:solidFill>
          <a:schemeClr val="dk1"/>
        </a:solidFill>
      </p:bgPr>
    </p:bg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6" name="Google Shape;866;p144"/>
          <p:cNvPicPr preferRelativeResize="0"/>
          <p:nvPr/>
        </p:nvPicPr>
        <p:blipFill rotWithShape="1">
          <a:blip r:embed="rId2">
            <a:alphaModFix/>
          </a:blip>
          <a:srcRect b="0" l="69" r="69" t="0"/>
          <a:stretch/>
        </p:blipFill>
        <p:spPr>
          <a:xfrm>
            <a:off x="0" y="-2225"/>
            <a:ext cx="9144003" cy="5148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7" name="Google Shape;867;p144"/>
          <p:cNvPicPr preferRelativeResize="0"/>
          <p:nvPr/>
        </p:nvPicPr>
        <p:blipFill rotWithShape="1">
          <a:blip r:embed="rId3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Network - White">
  <p:cSld name="CUSTOM_23_1_1_2_1_1_1_1_1_1_1_1_1_1_1_1_1_2"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9" name="Google Shape;869;p145"/>
          <p:cNvPicPr preferRelativeResize="0"/>
          <p:nvPr/>
        </p:nvPicPr>
        <p:blipFill rotWithShape="1">
          <a:blip r:embed="rId2">
            <a:alphaModFix/>
          </a:blip>
          <a:srcRect b="0" l="9" r="19" t="0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U_Horiz_RGB_Digital_MaroonGold.png" id="870" name="Google Shape;870;p145"/>
          <p:cNvPicPr preferRelativeResize="0"/>
          <p:nvPr/>
        </p:nvPicPr>
        <p:blipFill rotWithShape="1">
          <a:blip r:embed="rId3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5 Blank slides: brand pattern - Network - Black">
  <p:cSld name="CUSTOM_22_1_1_1_1_1_1_1_1_1_1_1_1_1_1_1_1_2_1">
    <p:bg>
      <p:bgPr>
        <a:solidFill>
          <a:schemeClr val="dk1"/>
        </a:solidFill>
      </p:bgPr>
    </p:bg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2" name="Google Shape;872;p146"/>
          <p:cNvPicPr preferRelativeResize="0"/>
          <p:nvPr/>
        </p:nvPicPr>
        <p:blipFill rotWithShape="1">
          <a:blip r:embed="rId2">
            <a:alphaModFix/>
          </a:blip>
          <a:srcRect b="0" l="29" r="39" t="0"/>
          <a:stretch/>
        </p:blipFill>
        <p:spPr>
          <a:xfrm>
            <a:off x="0" y="-2225"/>
            <a:ext cx="9144003" cy="5149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3" name="Google Shape;873;p146"/>
          <p:cNvPicPr preferRelativeResize="0"/>
          <p:nvPr/>
        </p:nvPicPr>
        <p:blipFill rotWithShape="1">
          <a:blip r:embed="rId3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Topo - White">
  <p:cSld name="CUSTOM_23_1_1_2_1_1_1_1_1_1_1_1_1_1_1_1_1_1"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5" name="Google Shape;875;p147"/>
          <p:cNvPicPr preferRelativeResize="0"/>
          <p:nvPr/>
        </p:nvPicPr>
        <p:blipFill rotWithShape="1">
          <a:blip r:embed="rId2">
            <a:alphaModFix/>
          </a:blip>
          <a:srcRect b="19" l="0" r="0" t="9"/>
          <a:stretch/>
        </p:blipFill>
        <p:spPr>
          <a:xfrm>
            <a:off x="0" y="-1725"/>
            <a:ext cx="9144005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Topo - Black">
  <p:cSld name="CUSTOM_23_1_1_2_1_1_1_1_1_1_1_1_1_1_1_1_1_1_2">
    <p:bg>
      <p:bgPr>
        <a:solidFill>
          <a:schemeClr val="dk1"/>
        </a:solidFill>
      </p:bgPr>
    </p:bg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7" name="Google Shape;877;p148"/>
          <p:cNvPicPr preferRelativeResize="0"/>
          <p:nvPr/>
        </p:nvPicPr>
        <p:blipFill rotWithShape="1">
          <a:blip r:embed="rId2">
            <a:alphaModFix/>
          </a:blip>
          <a:srcRect b="0" l="9" r="19" t="0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Morse Code - White">
  <p:cSld name="CUSTOM_23_1_1_2_1_1_1_1_1_1_1_1_1_1_1_1_1_1_3"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9" name="Google Shape;879;p149"/>
          <p:cNvPicPr preferRelativeResize="0"/>
          <p:nvPr/>
        </p:nvPicPr>
        <p:blipFill rotWithShape="1">
          <a:blip r:embed="rId2">
            <a:alphaModFix/>
          </a:blip>
          <a:srcRect b="0" l="29" r="39" t="0"/>
          <a:stretch/>
        </p:blipFill>
        <p:spPr>
          <a:xfrm>
            <a:off x="0" y="-1725"/>
            <a:ext cx="9144005" cy="5146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Morse Code - Black">
  <p:cSld name="CUSTOM_23_1_1_2_1_1_1_1_1_1_1_1_1_1_1_1_1_1_2_1">
    <p:bg>
      <p:bgPr>
        <a:solidFill>
          <a:schemeClr val="dk1"/>
        </a:solidFill>
      </p:bgPr>
    </p:bg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" name="Google Shape;881;p150"/>
          <p:cNvPicPr preferRelativeResize="0"/>
          <p:nvPr/>
        </p:nvPicPr>
        <p:blipFill rotWithShape="1">
          <a:blip r:embed="rId2">
            <a:alphaModFix/>
          </a:blip>
          <a:srcRect b="0" l="59" r="59" t="0"/>
          <a:stretch/>
        </p:blipFill>
        <p:spPr>
          <a:xfrm>
            <a:off x="0" y="-1725"/>
            <a:ext cx="9144003" cy="5146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3 Agenda slide">
  <p:cSld name="CUSTOM_3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420625" y="320050"/>
            <a:ext cx="82716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>
                <a:highlight>
                  <a:schemeClr val="accent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2" type="title"/>
          </p:nvPr>
        </p:nvSpPr>
        <p:spPr>
          <a:xfrm>
            <a:off x="420625" y="2569475"/>
            <a:ext cx="15870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3" type="body"/>
          </p:nvPr>
        </p:nvSpPr>
        <p:spPr>
          <a:xfrm>
            <a:off x="424600" y="3048850"/>
            <a:ext cx="1587000" cy="97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6"/>
          <p:cNvSpPr txBox="1"/>
          <p:nvPr>
            <p:ph idx="4" type="title"/>
          </p:nvPr>
        </p:nvSpPr>
        <p:spPr>
          <a:xfrm>
            <a:off x="2514600" y="2569475"/>
            <a:ext cx="15870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5" type="body"/>
          </p:nvPr>
        </p:nvSpPr>
        <p:spPr>
          <a:xfrm>
            <a:off x="2518575" y="3048850"/>
            <a:ext cx="1587000" cy="97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6"/>
          <p:cNvSpPr txBox="1"/>
          <p:nvPr>
            <p:ph idx="6" type="title"/>
          </p:nvPr>
        </p:nvSpPr>
        <p:spPr>
          <a:xfrm>
            <a:off x="4608575" y="2569475"/>
            <a:ext cx="15870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7" type="body"/>
          </p:nvPr>
        </p:nvSpPr>
        <p:spPr>
          <a:xfrm>
            <a:off x="4612550" y="3048850"/>
            <a:ext cx="1587000" cy="97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8" name="Google Shape;78;p16"/>
          <p:cNvSpPr txBox="1"/>
          <p:nvPr>
            <p:ph idx="8" type="title"/>
          </p:nvPr>
        </p:nvSpPr>
        <p:spPr>
          <a:xfrm>
            <a:off x="6702550" y="2569475"/>
            <a:ext cx="15870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9" type="body"/>
          </p:nvPr>
        </p:nvSpPr>
        <p:spPr>
          <a:xfrm>
            <a:off x="6706525" y="3048850"/>
            <a:ext cx="1587000" cy="97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Network - White">
  <p:cSld name="CUSTOM_23_1_1_2_1_1_1_1_1_1_1_1_1_1_1_1_1_1_3_1"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3" name="Google Shape;883;p151"/>
          <p:cNvPicPr preferRelativeResize="0"/>
          <p:nvPr/>
        </p:nvPicPr>
        <p:blipFill rotWithShape="1">
          <a:blip r:embed="rId2">
            <a:alphaModFix/>
          </a:blip>
          <a:srcRect b="19" l="0" r="0" t="9"/>
          <a:stretch/>
        </p:blipFill>
        <p:spPr>
          <a:xfrm>
            <a:off x="0" y="-1725"/>
            <a:ext cx="9144005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.6 Blank slides: brand pattern - Frame - Network - Black">
  <p:cSld name="CUSTOM_23_1_1_2_1_1_1_1_1_1_1_1_1_1_1_1_1_1_2_1_1">
    <p:bg>
      <p:bgPr>
        <a:solidFill>
          <a:schemeClr val="dk1"/>
        </a:solidFill>
      </p:bgPr>
    </p:bg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5" name="Google Shape;885;p152"/>
          <p:cNvPicPr preferRelativeResize="0"/>
          <p:nvPr/>
        </p:nvPicPr>
        <p:blipFill rotWithShape="1">
          <a:blip r:embed="rId2">
            <a:alphaModFix/>
          </a:blip>
          <a:srcRect b="0" l="9" r="19" t="0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Z Not intended for use. Included so the full ASU color palette is available for your use in the color picker.">
  <p:cSld name="CUSTOM_32">
    <p:bg>
      <p:bgPr>
        <a:solidFill>
          <a:schemeClr val="accent5"/>
        </a:solidFill>
      </p:bgPr>
    </p:bg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53"/>
          <p:cNvSpPr txBox="1"/>
          <p:nvPr/>
        </p:nvSpPr>
        <p:spPr>
          <a:xfrm>
            <a:off x="424925" y="239700"/>
            <a:ext cx="8294400" cy="6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3200">
                <a:solidFill>
                  <a:srgbClr val="BFBFBF"/>
                </a:solidFill>
              </a:rPr>
              <a:t>ASU color palette</a:t>
            </a:r>
            <a:br>
              <a:rPr b="1" lang="en" sz="3200">
                <a:solidFill>
                  <a:srgbClr val="191919"/>
                </a:solidFill>
              </a:rPr>
            </a:br>
            <a:r>
              <a:rPr b="1" lang="en">
                <a:solidFill>
                  <a:srgbClr val="FFFFFF"/>
                </a:solidFill>
                <a:highlight>
                  <a:srgbClr val="BFBFBF"/>
                </a:highlight>
              </a:rPr>
              <a:t>Not intended for use: This slide ensures the expanded ASU color palette is in your color picker.</a:t>
            </a:r>
            <a:r>
              <a:rPr b="1" lang="en" sz="1300">
                <a:solidFill>
                  <a:srgbClr val="FFFFFF"/>
                </a:solidFill>
                <a:highlight>
                  <a:srgbClr val="BFBFBF"/>
                </a:highlight>
              </a:rPr>
              <a:t> </a:t>
            </a:r>
            <a:endParaRPr b="1" sz="1300">
              <a:solidFill>
                <a:srgbClr val="FFFFFF"/>
              </a:solidFill>
              <a:highlight>
                <a:srgbClr val="BFBFBF"/>
              </a:highlight>
            </a:endParaRPr>
          </a:p>
        </p:txBody>
      </p:sp>
      <p:graphicFrame>
        <p:nvGraphicFramePr>
          <p:cNvPr id="888" name="Google Shape;888;p153"/>
          <p:cNvGraphicFramePr/>
          <p:nvPr/>
        </p:nvGraphicFramePr>
        <p:xfrm>
          <a:off x="419007" y="10032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{BCE24F9D-B2FA-4420-B611-BB67F4E62595}</a:tableStyleId>
              </a:tblPr>
              <a:tblGrid>
                <a:gridCol w="987375"/>
                <a:gridCol w="571100"/>
                <a:gridCol w="571100"/>
                <a:gridCol w="555800"/>
                <a:gridCol w="586400"/>
                <a:gridCol w="571100"/>
                <a:gridCol w="571100"/>
                <a:gridCol w="571100"/>
                <a:gridCol w="571100"/>
                <a:gridCol w="571100"/>
              </a:tblGrid>
              <a:tr h="801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>
                          <a:solidFill>
                            <a:srgbClr val="BFBFBF"/>
                          </a:solidFill>
                        </a:rPr>
                        <a:t>Primary colors</a:t>
                      </a:r>
                      <a:r>
                        <a:rPr lang="en" sz="800">
                          <a:solidFill>
                            <a:srgbClr val="BFBFBF"/>
                          </a:solidFill>
                        </a:rPr>
                        <a:t>. These should be your first color choices and used more prominently than secondary colors</a:t>
                      </a:r>
                      <a:endParaRPr sz="8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8E8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9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500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Gold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#FFC627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Maroon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BFBFBF"/>
                          </a:solidFill>
                        </a:rPr>
                      </a:b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#8C1D40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Black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BFBFBF"/>
                          </a:solidFill>
                        </a:rPr>
                      </a:b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</a:t>
                      </a:r>
                      <a:br>
                        <a:rPr lang="en" sz="700">
                          <a:solidFill>
                            <a:srgbClr val="BFBFBF"/>
                          </a:solidFill>
                        </a:rPr>
                      </a:b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#FFFFFF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rgbClr val="BFBFBF"/>
                          </a:solidFill>
                        </a:rPr>
                        <a:t>Secondary colors</a:t>
                      </a:r>
                      <a:r>
                        <a:rPr lang="en" sz="600">
                          <a:solidFill>
                            <a:srgbClr val="BFBFBF"/>
                          </a:solidFill>
                        </a:rPr>
                        <a:t>. Use as accents. Only use in addition to primary. May not to be used without primary brand colors. </a:t>
                      </a:r>
                      <a:endParaRPr sz="6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A3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7F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674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B7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497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500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Gree</a:t>
                      </a: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n</a:t>
                      </a: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 #78BE20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Blue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#00A3E0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Orange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#FF7F32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Copper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#AF674B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Turquoise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#4AB7C4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Pink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#E74973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#747474</a:t>
                      </a:r>
                      <a:endParaRPr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14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500">
                          <a:solidFill>
                            <a:srgbClr val="BFBFBF"/>
                          </a:solidFill>
                        </a:rPr>
                        <a:t>ASU Grayscale. </a:t>
                      </a:r>
                      <a:r>
                        <a:rPr lang="en" sz="500">
                          <a:solidFill>
                            <a:srgbClr val="BFBFBF"/>
                          </a:solidFill>
                        </a:rPr>
                        <a:t>For text, line and fill colors. ASU Gray is a part of this scale.</a:t>
                      </a:r>
                      <a:endParaRPr sz="500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8484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600">
                        <a:solidFill>
                          <a:srgbClr val="BFBFBF"/>
                        </a:solidFill>
                      </a:endParaRPr>
                    </a:p>
                  </a:txBody>
                  <a:tcPr marT="91425" marB="91425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Black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#000000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1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#191919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2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#484848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Gray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#747474</a:t>
                      </a:r>
                      <a:b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</a:b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(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Gray 3)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4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#BFBFBF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5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#D0D0D0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6</a:t>
                      </a:r>
                      <a:endParaRPr b="1"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#E8E8E8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Gray</a:t>
                      </a:r>
                      <a:r>
                        <a:rPr b="1" lang="en" sz="700" u="none" cap="none" strike="noStrike">
                          <a:solidFill>
                            <a:srgbClr val="BFBFBF"/>
                          </a:solidFill>
                        </a:rPr>
                        <a:t> </a:t>
                      </a: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7</a:t>
                      </a:r>
                      <a:r>
                        <a:rPr lang="en" sz="700" u="none" cap="none" strike="noStrike">
                          <a:solidFill>
                            <a:srgbClr val="BFBFBF"/>
                          </a:solidFill>
                        </a:rPr>
                        <a:t> #FAFAFA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700">
                          <a:solidFill>
                            <a:srgbClr val="BFBFBF"/>
                          </a:solidFill>
                        </a:rPr>
                        <a:t>ASU White</a:t>
                      </a:r>
                      <a:r>
                        <a:rPr lang="en" sz="700">
                          <a:solidFill>
                            <a:srgbClr val="BFBFBF"/>
                          </a:solidFill>
                        </a:rPr>
                        <a:t> #FFFFFF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81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500">
                          <a:solidFill>
                            <a:srgbClr val="BFBFBF"/>
                          </a:solidFill>
                        </a:rPr>
                        <a:t>Color tints.</a:t>
                      </a:r>
                      <a:r>
                        <a:rPr lang="en" sz="500">
                          <a:solidFill>
                            <a:srgbClr val="BFBFBF"/>
                          </a:solidFill>
                        </a:rPr>
                        <a:t> Brand palette tint variations for use in data visualizations and spreadsheets</a:t>
                      </a:r>
                      <a:endParaRPr sz="500">
                        <a:solidFill>
                          <a:srgbClr val="BFBFBF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FC9C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F5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F0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AD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D9D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D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1725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Gold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#FFF1C9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Maroon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#DFC9CF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Green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#E9F5DB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Blue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#D6F0FA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Orange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#FFEADE</a:t>
                      </a:r>
                      <a:endParaRPr sz="700" u="none" cap="none" strike="noStrike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Copper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#EBD9D2</a:t>
                      </a:r>
                      <a:endParaRPr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Turquoise 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#D2EDF0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25% ASU Pink 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rgbClr val="BFBFBF"/>
                          </a:solidFill>
                        </a:rPr>
                        <a:t>#F9D1DC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89" name="Google Shape;889;p153"/>
          <p:cNvGraphicFramePr/>
          <p:nvPr/>
        </p:nvGraphicFramePr>
        <p:xfrm>
          <a:off x="5969457" y="40756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{BCE24F9D-B2FA-4420-B611-BB67F4E62595}</a:tableStyleId>
              </a:tblPr>
              <a:tblGrid>
                <a:gridCol w="200000"/>
                <a:gridCol w="823025"/>
              </a:tblGrid>
              <a:tr h="198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2F2F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rgbClr val="BFBFBF"/>
                          </a:solidFill>
                        </a:rPr>
                        <a:t>Error Red</a:t>
                      </a:r>
                      <a:endParaRPr b="1" sz="6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rgbClr val="BFBFBF"/>
                          </a:solidFill>
                        </a:rPr>
                        <a:t>#CC2F2F </a:t>
                      </a:r>
                      <a:br>
                        <a:rPr lang="en" sz="600">
                          <a:solidFill>
                            <a:srgbClr val="BFBFBF"/>
                          </a:solidFill>
                        </a:rPr>
                      </a:br>
                      <a:endParaRPr sz="600">
                        <a:solidFill>
                          <a:srgbClr val="BFBFBF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>
                          <a:solidFill>
                            <a:srgbClr val="BFBFBF"/>
                          </a:solidFill>
                        </a:rPr>
                        <a:t>For digital use only</a:t>
                      </a:r>
                      <a:r>
                        <a:rPr lang="en" sz="600">
                          <a:solidFill>
                            <a:srgbClr val="BFBFBF"/>
                          </a:solidFill>
                        </a:rPr>
                        <a:t> to indicate system errors, issues or negative number values.</a:t>
                      </a:r>
                      <a:endParaRPr sz="700">
                        <a:solidFill>
                          <a:srgbClr val="BFBFBF"/>
                        </a:solidFill>
                      </a:endParaRPr>
                    </a:p>
                  </a:txBody>
                  <a:tcPr marT="0" marB="0" marR="0" marL="4570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>
                        <a:solidFill>
                          <a:srgbClr val="191919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</a:tbl>
          </a:graphicData>
        </a:graphic>
      </p:graphicFrame>
      <p:pic>
        <p:nvPicPr>
          <p:cNvPr id="890" name="Google Shape;890;p1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75800" y="1304137"/>
            <a:ext cx="1376100" cy="1467087"/>
          </a:xfrm>
          <a:prstGeom prst="rect">
            <a:avLst/>
          </a:prstGeom>
          <a:noFill/>
          <a:ln>
            <a:noFill/>
          </a:ln>
        </p:spPr>
      </p:pic>
      <p:sp>
        <p:nvSpPr>
          <p:cNvPr id="891" name="Google Shape;891;p153"/>
          <p:cNvSpPr/>
          <p:nvPr/>
        </p:nvSpPr>
        <p:spPr>
          <a:xfrm>
            <a:off x="7727200" y="916675"/>
            <a:ext cx="273300" cy="336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FBF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erson feature slide options →">
  <p:cSld name="CUSTOM_21_1_1">
    <p:bg>
      <p:bgPr>
        <a:solidFill>
          <a:schemeClr val="accent5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2411725" y="10756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People and presenter  feature slides</a:t>
            </a:r>
            <a:endParaRPr b="1" sz="7200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 Person feature slide - 4 person">
  <p:cSld name="CUSTOM_23_1_1_1_1_1_1_2_1_1_1_1_2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/>
          <p:nvPr>
            <p:ph idx="2" type="pic"/>
          </p:nvPr>
        </p:nvSpPr>
        <p:spPr>
          <a:xfrm>
            <a:off x="424902" y="1331576"/>
            <a:ext cx="1586700" cy="15867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423275" y="3127975"/>
            <a:ext cx="18282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86" name="Google Shape;86;p18"/>
          <p:cNvSpPr/>
          <p:nvPr>
            <p:ph idx="3" type="pic"/>
          </p:nvPr>
        </p:nvSpPr>
        <p:spPr>
          <a:xfrm>
            <a:off x="2516227" y="1331576"/>
            <a:ext cx="1586700" cy="15867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8"/>
          <p:cNvSpPr/>
          <p:nvPr>
            <p:ph idx="4" type="pic"/>
          </p:nvPr>
        </p:nvSpPr>
        <p:spPr>
          <a:xfrm>
            <a:off x="4607552" y="1331576"/>
            <a:ext cx="1586700" cy="15867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8"/>
          <p:cNvSpPr/>
          <p:nvPr>
            <p:ph idx="5" type="pic"/>
          </p:nvPr>
        </p:nvSpPr>
        <p:spPr>
          <a:xfrm>
            <a:off x="6698877" y="1331576"/>
            <a:ext cx="1586700" cy="15867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18"/>
          <p:cNvSpPr txBox="1"/>
          <p:nvPr>
            <p:ph idx="6" type="body"/>
          </p:nvPr>
        </p:nvSpPr>
        <p:spPr>
          <a:xfrm>
            <a:off x="423275" y="3431800"/>
            <a:ext cx="1828200" cy="1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7" type="body"/>
          </p:nvPr>
        </p:nvSpPr>
        <p:spPr>
          <a:xfrm>
            <a:off x="2516225" y="3127975"/>
            <a:ext cx="18282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8" type="body"/>
          </p:nvPr>
        </p:nvSpPr>
        <p:spPr>
          <a:xfrm>
            <a:off x="2516225" y="3431800"/>
            <a:ext cx="1828200" cy="1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9" type="body"/>
          </p:nvPr>
        </p:nvSpPr>
        <p:spPr>
          <a:xfrm>
            <a:off x="4609175" y="3127975"/>
            <a:ext cx="18282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93" name="Google Shape;93;p18"/>
          <p:cNvSpPr txBox="1"/>
          <p:nvPr>
            <p:ph idx="13" type="body"/>
          </p:nvPr>
        </p:nvSpPr>
        <p:spPr>
          <a:xfrm>
            <a:off x="4609175" y="3431800"/>
            <a:ext cx="1828200" cy="1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4" name="Google Shape;94;p18"/>
          <p:cNvSpPr txBox="1"/>
          <p:nvPr>
            <p:ph idx="14" type="body"/>
          </p:nvPr>
        </p:nvSpPr>
        <p:spPr>
          <a:xfrm>
            <a:off x="6702125" y="3127975"/>
            <a:ext cx="18282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95" name="Google Shape;95;p18"/>
          <p:cNvSpPr txBox="1"/>
          <p:nvPr>
            <p:ph idx="15" type="body"/>
          </p:nvPr>
        </p:nvSpPr>
        <p:spPr>
          <a:xfrm>
            <a:off x="6702125" y="3431800"/>
            <a:ext cx="1828200" cy="1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6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 Person feature slide - 8 person">
  <p:cSld name="CUSTOM_23_1_1_1_1_1_1_2_1_1_1_1_2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/>
          <p:nvPr>
            <p:ph idx="2" type="pic"/>
          </p:nvPr>
        </p:nvSpPr>
        <p:spPr>
          <a:xfrm>
            <a:off x="424901" y="1197251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423275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01" name="Google Shape;101;p19"/>
          <p:cNvSpPr/>
          <p:nvPr>
            <p:ph idx="3" type="pic"/>
          </p:nvPr>
        </p:nvSpPr>
        <p:spPr>
          <a:xfrm>
            <a:off x="2521314" y="1197251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19"/>
          <p:cNvSpPr/>
          <p:nvPr>
            <p:ph idx="4" type="pic"/>
          </p:nvPr>
        </p:nvSpPr>
        <p:spPr>
          <a:xfrm>
            <a:off x="4617726" y="1197251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19"/>
          <p:cNvSpPr/>
          <p:nvPr>
            <p:ph idx="5" type="pic"/>
          </p:nvPr>
        </p:nvSpPr>
        <p:spPr>
          <a:xfrm>
            <a:off x="6714126" y="1197251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19"/>
          <p:cNvSpPr/>
          <p:nvPr>
            <p:ph idx="6" type="pic"/>
          </p:nvPr>
        </p:nvSpPr>
        <p:spPr>
          <a:xfrm>
            <a:off x="424901" y="3028476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9"/>
          <p:cNvSpPr/>
          <p:nvPr>
            <p:ph idx="7" type="pic"/>
          </p:nvPr>
        </p:nvSpPr>
        <p:spPr>
          <a:xfrm>
            <a:off x="2521314" y="3028476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19"/>
          <p:cNvSpPr/>
          <p:nvPr>
            <p:ph idx="8" type="pic"/>
          </p:nvPr>
        </p:nvSpPr>
        <p:spPr>
          <a:xfrm>
            <a:off x="4617726" y="3028476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19"/>
          <p:cNvSpPr/>
          <p:nvPr>
            <p:ph idx="9" type="pic"/>
          </p:nvPr>
        </p:nvSpPr>
        <p:spPr>
          <a:xfrm>
            <a:off x="6714126" y="3028476"/>
            <a:ext cx="736500" cy="736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19"/>
          <p:cNvSpPr txBox="1"/>
          <p:nvPr>
            <p:ph idx="13" type="body"/>
          </p:nvPr>
        </p:nvSpPr>
        <p:spPr>
          <a:xfrm>
            <a:off x="423275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idx="14" type="body"/>
          </p:nvPr>
        </p:nvSpPr>
        <p:spPr>
          <a:xfrm>
            <a:off x="2514600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15" type="body"/>
          </p:nvPr>
        </p:nvSpPr>
        <p:spPr>
          <a:xfrm>
            <a:off x="2514600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1" name="Google Shape;111;p19"/>
          <p:cNvSpPr txBox="1"/>
          <p:nvPr>
            <p:ph idx="16" type="body"/>
          </p:nvPr>
        </p:nvSpPr>
        <p:spPr>
          <a:xfrm>
            <a:off x="4620300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2" name="Google Shape;112;p19"/>
          <p:cNvSpPr txBox="1"/>
          <p:nvPr>
            <p:ph idx="17" type="body"/>
          </p:nvPr>
        </p:nvSpPr>
        <p:spPr>
          <a:xfrm>
            <a:off x="4620300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3" name="Google Shape;113;p19"/>
          <p:cNvSpPr txBox="1"/>
          <p:nvPr>
            <p:ph idx="18" type="body"/>
          </p:nvPr>
        </p:nvSpPr>
        <p:spPr>
          <a:xfrm>
            <a:off x="6726000" y="20212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4" name="Google Shape;114;p19"/>
          <p:cNvSpPr txBox="1"/>
          <p:nvPr>
            <p:ph idx="19" type="body"/>
          </p:nvPr>
        </p:nvSpPr>
        <p:spPr>
          <a:xfrm>
            <a:off x="6726000" y="22474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5" name="Google Shape;115;p19"/>
          <p:cNvSpPr txBox="1"/>
          <p:nvPr>
            <p:ph idx="20" type="body"/>
          </p:nvPr>
        </p:nvSpPr>
        <p:spPr>
          <a:xfrm>
            <a:off x="423275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6" name="Google Shape;116;p19"/>
          <p:cNvSpPr txBox="1"/>
          <p:nvPr>
            <p:ph idx="21" type="body"/>
          </p:nvPr>
        </p:nvSpPr>
        <p:spPr>
          <a:xfrm>
            <a:off x="423275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22" type="body"/>
          </p:nvPr>
        </p:nvSpPr>
        <p:spPr>
          <a:xfrm>
            <a:off x="2514600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18" name="Google Shape;118;p19"/>
          <p:cNvSpPr txBox="1"/>
          <p:nvPr>
            <p:ph idx="23" type="body"/>
          </p:nvPr>
        </p:nvSpPr>
        <p:spPr>
          <a:xfrm>
            <a:off x="2514600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9" name="Google Shape;119;p19"/>
          <p:cNvSpPr txBox="1"/>
          <p:nvPr>
            <p:ph idx="24" type="body"/>
          </p:nvPr>
        </p:nvSpPr>
        <p:spPr>
          <a:xfrm>
            <a:off x="4620300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20" name="Google Shape;120;p19"/>
          <p:cNvSpPr txBox="1"/>
          <p:nvPr>
            <p:ph idx="25" type="body"/>
          </p:nvPr>
        </p:nvSpPr>
        <p:spPr>
          <a:xfrm>
            <a:off x="4620300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idx="26" type="body"/>
          </p:nvPr>
        </p:nvSpPr>
        <p:spPr>
          <a:xfrm>
            <a:off x="6726000" y="38546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b="1" i="0" sz="1200" u="none" cap="none" strike="noStrike">
                <a:solidFill>
                  <a:srgbClr val="000000"/>
                </a:solidFill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idx="27" type="body"/>
          </p:nvPr>
        </p:nvSpPr>
        <p:spPr>
          <a:xfrm>
            <a:off x="6726000" y="4080800"/>
            <a:ext cx="19908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1pPr>
            <a:lvl2pPr indent="-2921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2pPr>
            <a:lvl3pPr indent="-2921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3pPr>
            <a:lvl4pPr indent="-2921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4pPr>
            <a:lvl5pPr indent="-2921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5pPr>
            <a:lvl6pPr indent="-2921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6pPr>
            <a:lvl7pPr indent="-2921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●"/>
              <a:defRPr i="0" sz="1000" u="none" cap="none" strike="noStrike">
                <a:solidFill>
                  <a:srgbClr val="000000"/>
                </a:solidFill>
              </a:defRPr>
            </a:lvl7pPr>
            <a:lvl8pPr indent="-2921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Char char="○"/>
              <a:defRPr i="0" sz="1000" u="none" cap="none" strike="noStrike">
                <a:solidFill>
                  <a:srgbClr val="000000"/>
                </a:solidFill>
              </a:defRPr>
            </a:lvl8pPr>
            <a:lvl9pPr indent="-2921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000"/>
              <a:buChar char="■"/>
              <a:defRPr i="0" sz="10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3" name="Google Shape;123;p19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19"/>
          <p:cNvSpPr txBox="1"/>
          <p:nvPr>
            <p:ph idx="28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 Person feature slide - 6 person">
  <p:cSld name="CUSTOM_23_1_1_1_1_1_1_2_1_1_1_1_2_2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/>
          <p:nvPr>
            <p:ph idx="2" type="pic"/>
          </p:nvPr>
        </p:nvSpPr>
        <p:spPr>
          <a:xfrm>
            <a:off x="424900" y="1306975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424925" y="315900"/>
            <a:ext cx="8268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20"/>
          <p:cNvSpPr txBox="1"/>
          <p:nvPr>
            <p:ph idx="1" type="subTitle"/>
          </p:nvPr>
        </p:nvSpPr>
        <p:spPr>
          <a:xfrm>
            <a:off x="427950" y="756000"/>
            <a:ext cx="8268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129" name="Google Shape;129;p20"/>
          <p:cNvSpPr txBox="1"/>
          <p:nvPr>
            <p:ph idx="3" type="body"/>
          </p:nvPr>
        </p:nvSpPr>
        <p:spPr>
          <a:xfrm>
            <a:off x="1677475" y="1429975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0" name="Google Shape;130;p20"/>
          <p:cNvSpPr/>
          <p:nvPr>
            <p:ph idx="4" type="pic"/>
          </p:nvPr>
        </p:nvSpPr>
        <p:spPr>
          <a:xfrm>
            <a:off x="424900" y="2791850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20"/>
          <p:cNvSpPr txBox="1"/>
          <p:nvPr>
            <p:ph idx="5" type="body"/>
          </p:nvPr>
        </p:nvSpPr>
        <p:spPr>
          <a:xfrm>
            <a:off x="1677475" y="2914850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2" name="Google Shape;132;p20"/>
          <p:cNvSpPr/>
          <p:nvPr>
            <p:ph idx="6" type="pic"/>
          </p:nvPr>
        </p:nvSpPr>
        <p:spPr>
          <a:xfrm>
            <a:off x="3255275" y="1306975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20"/>
          <p:cNvSpPr txBox="1"/>
          <p:nvPr>
            <p:ph idx="7" type="body"/>
          </p:nvPr>
        </p:nvSpPr>
        <p:spPr>
          <a:xfrm>
            <a:off x="4507850" y="1429975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4" name="Google Shape;134;p20"/>
          <p:cNvSpPr/>
          <p:nvPr>
            <p:ph idx="8" type="pic"/>
          </p:nvPr>
        </p:nvSpPr>
        <p:spPr>
          <a:xfrm>
            <a:off x="3255275" y="2791850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20"/>
          <p:cNvSpPr txBox="1"/>
          <p:nvPr>
            <p:ph idx="9" type="body"/>
          </p:nvPr>
        </p:nvSpPr>
        <p:spPr>
          <a:xfrm>
            <a:off x="4507850" y="2914850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6" name="Google Shape;136;p20"/>
          <p:cNvSpPr/>
          <p:nvPr>
            <p:ph idx="13" type="pic"/>
          </p:nvPr>
        </p:nvSpPr>
        <p:spPr>
          <a:xfrm>
            <a:off x="6085650" y="1306975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20"/>
          <p:cNvSpPr txBox="1"/>
          <p:nvPr>
            <p:ph idx="14" type="body"/>
          </p:nvPr>
        </p:nvSpPr>
        <p:spPr>
          <a:xfrm>
            <a:off x="7338225" y="1429975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8" name="Google Shape;138;p20"/>
          <p:cNvSpPr/>
          <p:nvPr>
            <p:ph idx="15" type="pic"/>
          </p:nvPr>
        </p:nvSpPr>
        <p:spPr>
          <a:xfrm>
            <a:off x="6085650" y="2791850"/>
            <a:ext cx="1147800" cy="11478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20"/>
          <p:cNvSpPr txBox="1"/>
          <p:nvPr>
            <p:ph idx="16" type="body"/>
          </p:nvPr>
        </p:nvSpPr>
        <p:spPr>
          <a:xfrm>
            <a:off x="7338225" y="2914850"/>
            <a:ext cx="1257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Title slide options →">
  <p:cSld name="CUSTOM_21_2">
    <p:bg>
      <p:bgPr>
        <a:solidFill>
          <a:schemeClr val="accent5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/>
        </p:nvSpPr>
        <p:spPr>
          <a:xfrm>
            <a:off x="2411725" y="2070728"/>
            <a:ext cx="6288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Title slides</a:t>
            </a:r>
            <a:endParaRPr b="1" sz="7200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 Person feature slide - 9 person">
  <p:cSld name="CUSTOM_23_1_1_1_1_1_1_2_1_1_1_1_2_2_1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/>
          <p:nvPr>
            <p:ph idx="2" type="pic"/>
          </p:nvPr>
        </p:nvSpPr>
        <p:spPr>
          <a:xfrm>
            <a:off x="424900" y="11972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424925" y="315900"/>
            <a:ext cx="8268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" type="subTitle"/>
          </p:nvPr>
        </p:nvSpPr>
        <p:spPr>
          <a:xfrm>
            <a:off x="427950" y="756000"/>
            <a:ext cx="8268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144" name="Google Shape;144;p21"/>
          <p:cNvSpPr txBox="1"/>
          <p:nvPr>
            <p:ph idx="3" type="body"/>
          </p:nvPr>
        </p:nvSpPr>
        <p:spPr>
          <a:xfrm>
            <a:off x="1572775" y="12226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" name="Google Shape;145;p21"/>
          <p:cNvSpPr/>
          <p:nvPr>
            <p:ph idx="4" type="pic"/>
          </p:nvPr>
        </p:nvSpPr>
        <p:spPr>
          <a:xfrm>
            <a:off x="424900" y="237710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21"/>
          <p:cNvSpPr txBox="1"/>
          <p:nvPr>
            <p:ph idx="5" type="body"/>
          </p:nvPr>
        </p:nvSpPr>
        <p:spPr>
          <a:xfrm>
            <a:off x="1572775" y="240245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7" name="Google Shape;147;p21"/>
          <p:cNvSpPr/>
          <p:nvPr>
            <p:ph idx="6" type="pic"/>
          </p:nvPr>
        </p:nvSpPr>
        <p:spPr>
          <a:xfrm>
            <a:off x="424900" y="35569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21"/>
          <p:cNvSpPr txBox="1"/>
          <p:nvPr>
            <p:ph idx="7" type="body"/>
          </p:nvPr>
        </p:nvSpPr>
        <p:spPr>
          <a:xfrm>
            <a:off x="1572775" y="35823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9" name="Google Shape;149;p21"/>
          <p:cNvSpPr/>
          <p:nvPr>
            <p:ph idx="8" type="pic"/>
          </p:nvPr>
        </p:nvSpPr>
        <p:spPr>
          <a:xfrm>
            <a:off x="3271187" y="11972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21"/>
          <p:cNvSpPr txBox="1"/>
          <p:nvPr>
            <p:ph idx="9" type="body"/>
          </p:nvPr>
        </p:nvSpPr>
        <p:spPr>
          <a:xfrm>
            <a:off x="4419063" y="12226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1" name="Google Shape;151;p21"/>
          <p:cNvSpPr/>
          <p:nvPr>
            <p:ph idx="13" type="pic"/>
          </p:nvPr>
        </p:nvSpPr>
        <p:spPr>
          <a:xfrm>
            <a:off x="3271187" y="237710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21"/>
          <p:cNvSpPr txBox="1"/>
          <p:nvPr>
            <p:ph idx="14" type="body"/>
          </p:nvPr>
        </p:nvSpPr>
        <p:spPr>
          <a:xfrm>
            <a:off x="4419063" y="240245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3" name="Google Shape;153;p21"/>
          <p:cNvSpPr/>
          <p:nvPr>
            <p:ph idx="15" type="pic"/>
          </p:nvPr>
        </p:nvSpPr>
        <p:spPr>
          <a:xfrm>
            <a:off x="3271187" y="35569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21"/>
          <p:cNvSpPr txBox="1"/>
          <p:nvPr>
            <p:ph idx="16" type="body"/>
          </p:nvPr>
        </p:nvSpPr>
        <p:spPr>
          <a:xfrm>
            <a:off x="4419063" y="35823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5" name="Google Shape;155;p21"/>
          <p:cNvSpPr/>
          <p:nvPr>
            <p:ph idx="17" type="pic"/>
          </p:nvPr>
        </p:nvSpPr>
        <p:spPr>
          <a:xfrm>
            <a:off x="6117487" y="11972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21"/>
          <p:cNvSpPr txBox="1"/>
          <p:nvPr>
            <p:ph idx="18" type="body"/>
          </p:nvPr>
        </p:nvSpPr>
        <p:spPr>
          <a:xfrm>
            <a:off x="7265363" y="12226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7" name="Google Shape;157;p21"/>
          <p:cNvSpPr/>
          <p:nvPr>
            <p:ph idx="19" type="pic"/>
          </p:nvPr>
        </p:nvSpPr>
        <p:spPr>
          <a:xfrm>
            <a:off x="6117487" y="237710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21"/>
          <p:cNvSpPr txBox="1"/>
          <p:nvPr>
            <p:ph idx="20" type="body"/>
          </p:nvPr>
        </p:nvSpPr>
        <p:spPr>
          <a:xfrm>
            <a:off x="7265363" y="240245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9" name="Google Shape;159;p21"/>
          <p:cNvSpPr/>
          <p:nvPr>
            <p:ph idx="21" type="pic"/>
          </p:nvPr>
        </p:nvSpPr>
        <p:spPr>
          <a:xfrm>
            <a:off x="6117487" y="3556950"/>
            <a:ext cx="952500" cy="952500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21"/>
          <p:cNvSpPr txBox="1"/>
          <p:nvPr>
            <p:ph idx="22" type="body"/>
          </p:nvPr>
        </p:nvSpPr>
        <p:spPr>
          <a:xfrm>
            <a:off x="7265363" y="3582300"/>
            <a:ext cx="13623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048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1pPr>
            <a:lvl2pPr indent="-3048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2pPr>
            <a:lvl3pPr indent="-3048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3pPr>
            <a:lvl4pPr indent="-3048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4pPr>
            <a:lvl5pPr indent="-3048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5pPr>
            <a:lvl6pPr indent="-3048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6pPr>
            <a:lvl7pPr indent="-3048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 i="0" sz="1200" u="none" cap="none" strike="noStrike">
                <a:solidFill>
                  <a:srgbClr val="000000"/>
                </a:solidFill>
              </a:defRPr>
            </a:lvl7pPr>
            <a:lvl8pPr indent="-3048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 i="0" sz="1200" u="none" cap="none" strike="noStrike">
                <a:solidFill>
                  <a:srgbClr val="000000"/>
                </a:solidFill>
              </a:defRPr>
            </a:lvl8pPr>
            <a:lvl9pPr indent="-3048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200"/>
              <a:buChar char="■"/>
              <a:defRPr i="0" sz="12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2 Person feature slide - 2 person">
  <p:cSld name="CUSTOM_22_1_1_1_1_1_1_1_1_1_1_1_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419750" y="315325"/>
            <a:ext cx="827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22"/>
          <p:cNvSpPr/>
          <p:nvPr>
            <p:ph idx="2" type="pic"/>
          </p:nvPr>
        </p:nvSpPr>
        <p:spPr>
          <a:xfrm>
            <a:off x="3355850" y="888077"/>
            <a:ext cx="2627100" cy="3003300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2"/>
          <p:cNvSpPr/>
          <p:nvPr>
            <p:ph idx="3" type="pic"/>
          </p:nvPr>
        </p:nvSpPr>
        <p:spPr>
          <a:xfrm>
            <a:off x="6178675" y="888024"/>
            <a:ext cx="2627100" cy="30033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3355800" y="4050675"/>
            <a:ext cx="2627100" cy="77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66" name="Google Shape;166;p22"/>
          <p:cNvSpPr txBox="1"/>
          <p:nvPr>
            <p:ph idx="4" type="body"/>
          </p:nvPr>
        </p:nvSpPr>
        <p:spPr>
          <a:xfrm>
            <a:off x="6208408" y="4050675"/>
            <a:ext cx="2597400" cy="77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67" name="Google Shape;167;p22"/>
          <p:cNvSpPr txBox="1"/>
          <p:nvPr>
            <p:ph idx="5" type="subTitle"/>
          </p:nvPr>
        </p:nvSpPr>
        <p:spPr>
          <a:xfrm>
            <a:off x="420625" y="890400"/>
            <a:ext cx="2418900" cy="167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2 Person feature slide - 3 person">
  <p:cSld name="CUSTOM_23_1_1_1_1_1_1_1_1_1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419750" y="315325"/>
            <a:ext cx="827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23"/>
          <p:cNvSpPr/>
          <p:nvPr>
            <p:ph idx="2" type="pic"/>
          </p:nvPr>
        </p:nvSpPr>
        <p:spPr>
          <a:xfrm>
            <a:off x="3355850" y="890401"/>
            <a:ext cx="1730700" cy="235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"/>
          <p:cNvSpPr/>
          <p:nvPr>
            <p:ph idx="3" type="pic"/>
          </p:nvPr>
        </p:nvSpPr>
        <p:spPr>
          <a:xfrm>
            <a:off x="5215455" y="890360"/>
            <a:ext cx="1730700" cy="235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3"/>
          <p:cNvSpPr/>
          <p:nvPr>
            <p:ph idx="4" type="pic"/>
          </p:nvPr>
        </p:nvSpPr>
        <p:spPr>
          <a:xfrm>
            <a:off x="7075073" y="890387"/>
            <a:ext cx="1730700" cy="235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3355800" y="3488427"/>
            <a:ext cx="1730700" cy="133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74" name="Google Shape;174;p23"/>
          <p:cNvSpPr txBox="1"/>
          <p:nvPr>
            <p:ph idx="5" type="body"/>
          </p:nvPr>
        </p:nvSpPr>
        <p:spPr>
          <a:xfrm>
            <a:off x="5256575" y="3488427"/>
            <a:ext cx="1730700" cy="133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75" name="Google Shape;175;p23"/>
          <p:cNvSpPr txBox="1"/>
          <p:nvPr>
            <p:ph idx="6" type="body"/>
          </p:nvPr>
        </p:nvSpPr>
        <p:spPr>
          <a:xfrm>
            <a:off x="7099075" y="3488427"/>
            <a:ext cx="1730700" cy="133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76" name="Google Shape;176;p23"/>
          <p:cNvSpPr txBox="1"/>
          <p:nvPr>
            <p:ph idx="7" type="subTitle"/>
          </p:nvPr>
        </p:nvSpPr>
        <p:spPr>
          <a:xfrm>
            <a:off x="420625" y="890400"/>
            <a:ext cx="2418900" cy="167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2 Person feature slide - 4 person">
  <p:cSld name="CUSTOM_22_1_1_1_1_1_1_1_1_1_1_1_2_2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419750" y="315325"/>
            <a:ext cx="827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9" name="Google Shape;179;p24"/>
          <p:cNvSpPr/>
          <p:nvPr>
            <p:ph idx="2" type="pic"/>
          </p:nvPr>
        </p:nvSpPr>
        <p:spPr>
          <a:xfrm>
            <a:off x="3355850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24"/>
          <p:cNvSpPr/>
          <p:nvPr>
            <p:ph idx="3" type="pic"/>
          </p:nvPr>
        </p:nvSpPr>
        <p:spPr>
          <a:xfrm>
            <a:off x="4747126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4"/>
          <p:cNvSpPr/>
          <p:nvPr>
            <p:ph idx="4" type="pic"/>
          </p:nvPr>
        </p:nvSpPr>
        <p:spPr>
          <a:xfrm>
            <a:off x="6131302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4"/>
          <p:cNvSpPr/>
          <p:nvPr>
            <p:ph idx="5" type="pic"/>
          </p:nvPr>
        </p:nvSpPr>
        <p:spPr>
          <a:xfrm>
            <a:off x="7515479" y="895435"/>
            <a:ext cx="1290300" cy="16665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3355850" y="2761875"/>
            <a:ext cx="1278000" cy="206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84" name="Google Shape;184;p24"/>
          <p:cNvSpPr txBox="1"/>
          <p:nvPr>
            <p:ph idx="6" type="body"/>
          </p:nvPr>
        </p:nvSpPr>
        <p:spPr>
          <a:xfrm>
            <a:off x="4759429" y="2761875"/>
            <a:ext cx="1278000" cy="206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85" name="Google Shape;185;p24"/>
          <p:cNvSpPr txBox="1"/>
          <p:nvPr>
            <p:ph idx="7" type="body"/>
          </p:nvPr>
        </p:nvSpPr>
        <p:spPr>
          <a:xfrm>
            <a:off x="6131296" y="2761875"/>
            <a:ext cx="1278000" cy="206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86" name="Google Shape;186;p24"/>
          <p:cNvSpPr txBox="1"/>
          <p:nvPr>
            <p:ph idx="8" type="body"/>
          </p:nvPr>
        </p:nvSpPr>
        <p:spPr>
          <a:xfrm>
            <a:off x="7534875" y="2761875"/>
            <a:ext cx="1278000" cy="206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87" name="Google Shape;187;p24"/>
          <p:cNvSpPr txBox="1"/>
          <p:nvPr>
            <p:ph idx="9" type="subTitle"/>
          </p:nvPr>
        </p:nvSpPr>
        <p:spPr>
          <a:xfrm>
            <a:off x="420625" y="890400"/>
            <a:ext cx="2414100" cy="167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Section intro slide options →">
  <p:cSld name="CUSTOM_20_1_1">
    <p:bg>
      <p:bgPr>
        <a:solidFill>
          <a:schemeClr val="accent5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/>
        </p:nvSpPr>
        <p:spPr>
          <a:xfrm>
            <a:off x="2411725" y="1574245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S</a:t>
            </a: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ection intros and dividers</a:t>
            </a:r>
            <a:endParaRPr b="1" sz="7200">
              <a:solidFill>
                <a:srgbClr val="FFFFFF"/>
              </a:solidFill>
              <a:highlight>
                <a:srgbClr val="191919"/>
              </a:highlight>
            </a:endParaRPr>
          </a:p>
        </p:txBody>
      </p:sp>
      <p:sp>
        <p:nvSpPr>
          <p:cNvPr id="190" name="Google Shape;190;p25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Section intro slide - White">
  <p:cSld name="CUSTOM_19_1_1_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6"/>
          <p:cNvPicPr preferRelativeResize="0"/>
          <p:nvPr/>
        </p:nvPicPr>
        <p:blipFill rotWithShape="1">
          <a:blip r:embed="rId2">
            <a:alphaModFix/>
          </a:blip>
          <a:srcRect b="8919" l="7060" r="5884" t="13180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4" name="Google Shape;194;p26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Section intro slide - Black">
  <p:cSld name="CUSTOM_19_1_1">
    <p:bg>
      <p:bgPr>
        <a:solidFill>
          <a:schemeClr val="dk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7" name="Google Shape;197;p27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Section intro slide - Gold">
  <p:cSld name="CUSTOM_20_1_2">
    <p:bg>
      <p:bgPr>
        <a:solidFill>
          <a:schemeClr val="accen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0" name="Google Shape;200;p28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 Section intro slide - Maroon">
  <p:cSld name="CUSTOM_19_1_2">
    <p:bg>
      <p:bgPr>
        <a:solidFill>
          <a:schemeClr val="accent2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3" name="Google Shape;203;p29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2 Section intro slide - Gold">
  <p:cSld name="CUSTOM_23_1_1_3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182875" lIns="411475" spcFirstLastPara="1" rIns="4114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b="1" sz="3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 Title slide - White">
  <p:cSld name="CUSTOM_20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2 Section intro slide - Black">
  <p:cSld name="CUSTOM_22_1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/>
          <p:nvPr>
            <p:ph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182875" lIns="411475" spcFirstLastPara="1" rIns="411475" wrap="square" tIns="182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3200"/>
              <a:buNone/>
              <a:defRPr b="1" sz="32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2 Section intro slide - Maroon">
  <p:cSld name="CUSTOM_22_1_1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/>
          <p:nvPr>
            <p:ph type="title"/>
          </p:nvPr>
        </p:nvSpPr>
        <p:spPr>
          <a:xfrm>
            <a:off x="436325" y="1816550"/>
            <a:ext cx="8362800" cy="153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0" name="Google Shape;210;p32"/>
          <p:cNvSpPr txBox="1"/>
          <p:nvPr>
            <p:ph idx="2"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182875" lIns="411475" spcFirstLastPara="1" rIns="4114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2 Section intro slide - Photo">
  <p:cSld name="CUSTOM_22_1_1_1_2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/>
          <p:nvPr>
            <p:ph idx="2" type="pic"/>
          </p:nvPr>
        </p:nvSpPr>
        <p:spPr>
          <a:xfrm>
            <a:off x="100" y="-92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3" name="Google Shape;213;p33"/>
          <p:cNvSpPr txBox="1"/>
          <p:nvPr>
            <p:ph type="title"/>
          </p:nvPr>
        </p:nvSpPr>
        <p:spPr>
          <a:xfrm>
            <a:off x="436325" y="1816550"/>
            <a:ext cx="8362800" cy="153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4" name="Google Shape;214;p33"/>
          <p:cNvSpPr txBox="1"/>
          <p:nvPr>
            <p:ph idx="3" type="title"/>
          </p:nvPr>
        </p:nvSpPr>
        <p:spPr>
          <a:xfrm>
            <a:off x="0" y="1816500"/>
            <a:ext cx="9144000" cy="15306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182875" lIns="411475" spcFirstLastPara="1" rIns="411475" wrap="square" tIns="1828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b="1"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b="1"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b="1" sz="32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3 Section intro slide - White">
  <p:cSld name="CUSTOM_23_1_1_1_1_2_1_1_1_1_1_1_1_1_2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/>
          <p:nvPr>
            <p:ph idx="2" type="pic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34"/>
          <p:cNvSpPr txBox="1"/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18" name="Google Shape;218;p34"/>
          <p:cNvSpPr txBox="1"/>
          <p:nvPr>
            <p:ph idx="1" type="subTitle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3 Section intro slide - Black">
  <p:cSld name="CUSTOM_23_1_1_1_1_2_1_1_1_1_1_1_1_1_2_1_1">
    <p:bg>
      <p:bgPr>
        <a:solidFill>
          <a:schemeClr val="dk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21" name="Google Shape;221;p35"/>
          <p:cNvSpPr txBox="1"/>
          <p:nvPr>
            <p:ph idx="1" type="subTitle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22" name="Google Shape;222;p35"/>
          <p:cNvSpPr/>
          <p:nvPr>
            <p:ph idx="2" type="pic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3 Section intro slide - Gold">
  <p:cSld name="CUSTOM_23_1_1_1_1_2_1_1_1_1_1_1_1_1_2_1_1_1">
    <p:bg>
      <p:bgPr>
        <a:solidFill>
          <a:schemeClr val="accent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/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25" name="Google Shape;225;p36"/>
          <p:cNvSpPr txBox="1"/>
          <p:nvPr>
            <p:ph idx="1" type="subTitle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226" name="Google Shape;226;p36"/>
          <p:cNvSpPr/>
          <p:nvPr>
            <p:ph idx="2" type="pic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3 Section intro slide - Maroon">
  <p:cSld name="CUSTOM_23_1_1_1_1_2_1_1_1_1_1_1_1_1_2_1_1_1_1">
    <p:bg>
      <p:bgPr>
        <a:solidFill>
          <a:schemeClr val="accent2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20625" y="1144075"/>
            <a:ext cx="2414100" cy="2901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80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800"/>
              </a:spcBef>
              <a:spcAft>
                <a:spcPts val="80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229" name="Google Shape;229;p37"/>
          <p:cNvSpPr txBox="1"/>
          <p:nvPr>
            <p:ph idx="1" type="subTitle"/>
          </p:nvPr>
        </p:nvSpPr>
        <p:spPr>
          <a:xfrm>
            <a:off x="420625" y="737450"/>
            <a:ext cx="2414100" cy="257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230" name="Google Shape;230;p37"/>
          <p:cNvSpPr/>
          <p:nvPr>
            <p:ph idx="2" type="pic"/>
          </p:nvPr>
        </p:nvSpPr>
        <p:spPr>
          <a:xfrm>
            <a:off x="3255275" y="0"/>
            <a:ext cx="5889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4 Section intro slide">
  <p:cSld name="CUSTOM_23_1_1_2_1_1_1_1_1_1_1_1_2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/>
          <p:nvPr>
            <p:ph idx="2" type="pic"/>
          </p:nvPr>
        </p:nvSpPr>
        <p:spPr>
          <a:xfrm>
            <a:off x="9225" y="-92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38"/>
          <p:cNvSpPr txBox="1"/>
          <p:nvPr>
            <p:ph type="title"/>
          </p:nvPr>
        </p:nvSpPr>
        <p:spPr>
          <a:xfrm>
            <a:off x="320175" y="320050"/>
            <a:ext cx="2514600" cy="8694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34" name="Google Shape;234;p38"/>
          <p:cNvSpPr txBox="1"/>
          <p:nvPr>
            <p:ph idx="1" type="subTitle"/>
          </p:nvPr>
        </p:nvSpPr>
        <p:spPr>
          <a:xfrm>
            <a:off x="320050" y="1189450"/>
            <a:ext cx="2514600" cy="12003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Title and text slide options →">
  <p:cSld name="CUSTOM_23_1_1_2">
    <p:bg>
      <p:bgPr>
        <a:solidFill>
          <a:schemeClr val="accent5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9"/>
          <p:cNvSpPr txBox="1"/>
          <p:nvPr/>
        </p:nvSpPr>
        <p:spPr>
          <a:xfrm>
            <a:off x="2411725" y="1598453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Title and</a:t>
            </a:r>
            <a:b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</a:br>
            <a:r>
              <a:rPr b="1" lang="en" sz="7200">
                <a:solidFill>
                  <a:srgbClr val="FFFFFF"/>
                </a:solidFill>
                <a:highlight>
                  <a:srgbClr val="191919"/>
                </a:highlight>
              </a:rPr>
              <a:t>text slides</a:t>
            </a:r>
            <a:endParaRPr b="1" sz="7200">
              <a:solidFill>
                <a:srgbClr val="191919"/>
              </a:solidFill>
            </a:endParaRPr>
          </a:p>
        </p:txBody>
      </p:sp>
      <p:sp>
        <p:nvSpPr>
          <p:cNvPr id="237" name="Google Shape;237;p39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.0 Standard slide">
  <p:cSld name="CUSTOM_22_1_1_1_1_1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0" name="Google Shape;240;p40"/>
          <p:cNvSpPr txBox="1"/>
          <p:nvPr>
            <p:ph idx="1" type="body"/>
          </p:nvPr>
        </p:nvSpPr>
        <p:spPr>
          <a:xfrm>
            <a:off x="420900" y="994550"/>
            <a:ext cx="82716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 Title slide - Black">
  <p:cSld name="CUSTOM_20_2_1">
    <p:bg>
      <p:bgPr>
        <a:solidFill>
          <a:schemeClr val="dk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.0 Standard slide with subtitle">
  <p:cSld name="CUSTOM_22_1_1_1_1_1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3" name="Google Shape;243;p41"/>
          <p:cNvSpPr txBox="1"/>
          <p:nvPr>
            <p:ph idx="1" type="body"/>
          </p:nvPr>
        </p:nvSpPr>
        <p:spPr>
          <a:xfrm>
            <a:off x="420900" y="1125700"/>
            <a:ext cx="82716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44" name="Google Shape;244;p41"/>
          <p:cNvSpPr txBox="1"/>
          <p:nvPr>
            <p:ph idx="2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1 column - White">
  <p:cSld name="CUSTOM_22_1_1_1_1_1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420625" y="320050"/>
            <a:ext cx="82716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7" name="Google Shape;247;p42"/>
          <p:cNvSpPr txBox="1"/>
          <p:nvPr>
            <p:ph idx="1" type="body"/>
          </p:nvPr>
        </p:nvSpPr>
        <p:spPr>
          <a:xfrm>
            <a:off x="420900" y="1125700"/>
            <a:ext cx="82716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48" name="Google Shape;248;p42"/>
          <p:cNvSpPr txBox="1"/>
          <p:nvPr>
            <p:ph idx="2" type="subTitle"/>
          </p:nvPr>
        </p:nvSpPr>
        <p:spPr>
          <a:xfrm>
            <a:off x="424450" y="756625"/>
            <a:ext cx="82716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1 column - Black">
  <p:cSld name="CUSTOM_23_1_1_1_1_3">
    <p:bg>
      <p:bgPr>
        <a:solidFill>
          <a:schemeClr val="dk1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51" name="Google Shape;251;p43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52" name="Google Shape;252;p43"/>
          <p:cNvSpPr txBox="1"/>
          <p:nvPr>
            <p:ph idx="2" type="body"/>
          </p:nvPr>
        </p:nvSpPr>
        <p:spPr>
          <a:xfrm>
            <a:off x="420900" y="1125700"/>
            <a:ext cx="8275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2 column - White">
  <p:cSld name="CUSTOM_22_1_1_1_1_1_1_3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4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55" name="Google Shape;255;p44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56" name="Google Shape;256;p44"/>
          <p:cNvSpPr txBox="1"/>
          <p:nvPr>
            <p:ph idx="2" type="body"/>
          </p:nvPr>
        </p:nvSpPr>
        <p:spPr>
          <a:xfrm>
            <a:off x="420900" y="1125700"/>
            <a:ext cx="41055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57" name="Google Shape;257;p44"/>
          <p:cNvSpPr txBox="1"/>
          <p:nvPr>
            <p:ph idx="3" type="body"/>
          </p:nvPr>
        </p:nvSpPr>
        <p:spPr>
          <a:xfrm>
            <a:off x="4617725" y="1125700"/>
            <a:ext cx="4078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2 column - Black">
  <p:cSld name="CUSTOM_22_1_1_1_1_1_1_3_1">
    <p:bg>
      <p:bgPr>
        <a:solidFill>
          <a:schemeClr val="dk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60" name="Google Shape;260;p45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61" name="Google Shape;261;p45"/>
          <p:cNvSpPr txBox="1"/>
          <p:nvPr>
            <p:ph idx="2" type="body"/>
          </p:nvPr>
        </p:nvSpPr>
        <p:spPr>
          <a:xfrm>
            <a:off x="420900" y="1125700"/>
            <a:ext cx="41055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45"/>
          <p:cNvSpPr txBox="1"/>
          <p:nvPr>
            <p:ph idx="3" type="body"/>
          </p:nvPr>
        </p:nvSpPr>
        <p:spPr>
          <a:xfrm>
            <a:off x="4617725" y="1125700"/>
            <a:ext cx="4078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3 column - White">
  <p:cSld name="CUSTOM_22_1_1_1_1_1_1_3_2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6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65" name="Google Shape;265;p46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66" name="Google Shape;266;p46"/>
          <p:cNvSpPr txBox="1"/>
          <p:nvPr>
            <p:ph idx="2" type="body"/>
          </p:nvPr>
        </p:nvSpPr>
        <p:spPr>
          <a:xfrm>
            <a:off x="420900" y="1125700"/>
            <a:ext cx="2725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67" name="Google Shape;267;p46"/>
          <p:cNvSpPr txBox="1"/>
          <p:nvPr>
            <p:ph idx="3" type="body"/>
          </p:nvPr>
        </p:nvSpPr>
        <p:spPr>
          <a:xfrm>
            <a:off x="3206742" y="1125700"/>
            <a:ext cx="2707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68" name="Google Shape;268;p46"/>
          <p:cNvSpPr txBox="1"/>
          <p:nvPr>
            <p:ph idx="4" type="body"/>
          </p:nvPr>
        </p:nvSpPr>
        <p:spPr>
          <a:xfrm>
            <a:off x="5989000" y="1125700"/>
            <a:ext cx="2707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709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3 column - Black">
  <p:cSld name="CUSTOM_22_1_1_1_1_1_1_3_2_1">
    <p:bg>
      <p:bgPr>
        <a:solidFill>
          <a:schemeClr val="dk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7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71" name="Google Shape;271;p47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72" name="Google Shape;272;p47"/>
          <p:cNvSpPr txBox="1"/>
          <p:nvPr>
            <p:ph idx="2" type="body"/>
          </p:nvPr>
        </p:nvSpPr>
        <p:spPr>
          <a:xfrm>
            <a:off x="420900" y="1125700"/>
            <a:ext cx="2725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7"/>
          <p:cNvSpPr txBox="1"/>
          <p:nvPr>
            <p:ph idx="3" type="body"/>
          </p:nvPr>
        </p:nvSpPr>
        <p:spPr>
          <a:xfrm>
            <a:off x="3206742" y="1125700"/>
            <a:ext cx="2707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4" name="Google Shape;274;p47"/>
          <p:cNvSpPr txBox="1"/>
          <p:nvPr>
            <p:ph idx="4" type="body"/>
          </p:nvPr>
        </p:nvSpPr>
        <p:spPr>
          <a:xfrm>
            <a:off x="5989000" y="1125700"/>
            <a:ext cx="2707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4 column - White">
  <p:cSld name="CUSTOM_22_1_1_1_1_1_1_3_2_2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77" name="Google Shape;277;p48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78" name="Google Shape;278;p48"/>
          <p:cNvSpPr txBox="1"/>
          <p:nvPr>
            <p:ph idx="2" type="body"/>
          </p:nvPr>
        </p:nvSpPr>
        <p:spPr>
          <a:xfrm>
            <a:off x="420900" y="1125700"/>
            <a:ext cx="1993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79" name="Google Shape;279;p48"/>
          <p:cNvSpPr txBox="1"/>
          <p:nvPr>
            <p:ph idx="3" type="body"/>
          </p:nvPr>
        </p:nvSpPr>
        <p:spPr>
          <a:xfrm>
            <a:off x="2514600" y="1125700"/>
            <a:ext cx="2011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80" name="Google Shape;280;p48"/>
          <p:cNvSpPr txBox="1"/>
          <p:nvPr>
            <p:ph idx="4" type="body"/>
          </p:nvPr>
        </p:nvSpPr>
        <p:spPr>
          <a:xfrm>
            <a:off x="4620525" y="1125700"/>
            <a:ext cx="1993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81" name="Google Shape;281;p48"/>
          <p:cNvSpPr txBox="1"/>
          <p:nvPr>
            <p:ph idx="5" type="body"/>
          </p:nvPr>
        </p:nvSpPr>
        <p:spPr>
          <a:xfrm>
            <a:off x="6711700" y="1125700"/>
            <a:ext cx="1984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709">
          <p15:clr>
            <a:srgbClr val="E46962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 Title and text slide - 4 column - Black">
  <p:cSld name="CUSTOM_22_1_1_1_1_1_1_3_2_2_1">
    <p:bg>
      <p:bgPr>
        <a:solidFill>
          <a:schemeClr val="dk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84" name="Google Shape;284;p49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85" name="Google Shape;285;p49"/>
          <p:cNvSpPr txBox="1"/>
          <p:nvPr>
            <p:ph idx="2" type="body"/>
          </p:nvPr>
        </p:nvSpPr>
        <p:spPr>
          <a:xfrm>
            <a:off x="420900" y="1125700"/>
            <a:ext cx="1993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6" name="Google Shape;286;p49"/>
          <p:cNvSpPr txBox="1"/>
          <p:nvPr>
            <p:ph idx="3" type="body"/>
          </p:nvPr>
        </p:nvSpPr>
        <p:spPr>
          <a:xfrm>
            <a:off x="2514600" y="1125700"/>
            <a:ext cx="2011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7" name="Google Shape;287;p49"/>
          <p:cNvSpPr txBox="1"/>
          <p:nvPr>
            <p:ph idx="4" type="body"/>
          </p:nvPr>
        </p:nvSpPr>
        <p:spPr>
          <a:xfrm>
            <a:off x="4620525" y="1125700"/>
            <a:ext cx="1993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49"/>
          <p:cNvSpPr txBox="1"/>
          <p:nvPr>
            <p:ph idx="5" type="body"/>
          </p:nvPr>
        </p:nvSpPr>
        <p:spPr>
          <a:xfrm>
            <a:off x="6711700" y="1125700"/>
            <a:ext cx="19842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709">
          <p15:clr>
            <a:srgbClr val="E46962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2 Title and text slide - 2 column">
  <p:cSld name="CUSTOM_23_1_1_1_1_2_1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0" name="Google Shape;290;p50"/>
          <p:cNvCxnSpPr/>
          <p:nvPr/>
        </p:nvCxnSpPr>
        <p:spPr>
          <a:xfrm>
            <a:off x="4572456" y="1245696"/>
            <a:ext cx="0" cy="29454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50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92" name="Google Shape;292;p50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293" name="Google Shape;293;p50"/>
          <p:cNvSpPr txBox="1"/>
          <p:nvPr>
            <p:ph idx="2" type="body"/>
          </p:nvPr>
        </p:nvSpPr>
        <p:spPr>
          <a:xfrm>
            <a:off x="420900" y="1125700"/>
            <a:ext cx="40314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4" name="Google Shape;294;p50"/>
          <p:cNvSpPr txBox="1"/>
          <p:nvPr>
            <p:ph idx="3" type="body"/>
          </p:nvPr>
        </p:nvSpPr>
        <p:spPr>
          <a:xfrm>
            <a:off x="4664550" y="1125700"/>
            <a:ext cx="40314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 Title slide - Gold">
  <p:cSld name="CUSTOM_20_2_2">
    <p:bg>
      <p:bgPr>
        <a:solidFill>
          <a:schemeClr val="accen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" name="Google Shape;30;p6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31" name="Google Shape;31;p6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2 Title and text slide - 3 column">
  <p:cSld name="CUSTOM_22_1_1_1_1_1_1_2_2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/>
          <p:nvPr>
            <p:ph idx="1" type="body"/>
          </p:nvPr>
        </p:nvSpPr>
        <p:spPr>
          <a:xfrm>
            <a:off x="420900" y="1125700"/>
            <a:ext cx="2413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7" name="Google Shape;297;p51"/>
          <p:cNvSpPr txBox="1"/>
          <p:nvPr>
            <p:ph idx="2" type="body"/>
          </p:nvPr>
        </p:nvSpPr>
        <p:spPr>
          <a:xfrm>
            <a:off x="3352900" y="1125700"/>
            <a:ext cx="2413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8" name="Google Shape;298;p51"/>
          <p:cNvSpPr txBox="1"/>
          <p:nvPr>
            <p:ph idx="3" type="body"/>
          </p:nvPr>
        </p:nvSpPr>
        <p:spPr>
          <a:xfrm>
            <a:off x="6284900" y="1125700"/>
            <a:ext cx="2413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99" name="Google Shape;299;p51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00" name="Google Shape;300;p51"/>
          <p:cNvCxnSpPr/>
          <p:nvPr/>
        </p:nvCxnSpPr>
        <p:spPr>
          <a:xfrm>
            <a:off x="3093809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51"/>
          <p:cNvSpPr txBox="1"/>
          <p:nvPr>
            <p:ph idx="4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cxnSp>
        <p:nvCxnSpPr>
          <p:cNvPr id="302" name="Google Shape;302;p51"/>
          <p:cNvCxnSpPr/>
          <p:nvPr/>
        </p:nvCxnSpPr>
        <p:spPr>
          <a:xfrm>
            <a:off x="6039142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2 Title and text slide - 4 column">
  <p:cSld name="CUSTOM_23_1_1_1_1_1_1_1_1_3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2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05" name="Google Shape;305;p52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cxnSp>
        <p:nvCxnSpPr>
          <p:cNvPr id="306" name="Google Shape;306;p52"/>
          <p:cNvCxnSpPr/>
          <p:nvPr/>
        </p:nvCxnSpPr>
        <p:spPr>
          <a:xfrm>
            <a:off x="2466663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52"/>
          <p:cNvSpPr txBox="1"/>
          <p:nvPr>
            <p:ph idx="2" type="body"/>
          </p:nvPr>
        </p:nvSpPr>
        <p:spPr>
          <a:xfrm>
            <a:off x="420900" y="1125700"/>
            <a:ext cx="1900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cxnSp>
        <p:nvCxnSpPr>
          <p:cNvPr id="308" name="Google Shape;308;p52"/>
          <p:cNvCxnSpPr/>
          <p:nvPr/>
        </p:nvCxnSpPr>
        <p:spPr>
          <a:xfrm>
            <a:off x="4571988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52"/>
          <p:cNvCxnSpPr/>
          <p:nvPr/>
        </p:nvCxnSpPr>
        <p:spPr>
          <a:xfrm>
            <a:off x="6658413" y="1189525"/>
            <a:ext cx="0" cy="2986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" name="Google Shape;310;p52"/>
          <p:cNvSpPr txBox="1"/>
          <p:nvPr>
            <p:ph idx="3" type="body"/>
          </p:nvPr>
        </p:nvSpPr>
        <p:spPr>
          <a:xfrm>
            <a:off x="6798850" y="1125700"/>
            <a:ext cx="1900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1" name="Google Shape;311;p52"/>
          <p:cNvSpPr txBox="1"/>
          <p:nvPr>
            <p:ph idx="4" type="body"/>
          </p:nvPr>
        </p:nvSpPr>
        <p:spPr>
          <a:xfrm>
            <a:off x="4664813" y="1125700"/>
            <a:ext cx="1900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2" name="Google Shape;312;p52"/>
          <p:cNvSpPr txBox="1"/>
          <p:nvPr>
            <p:ph idx="5" type="body"/>
          </p:nvPr>
        </p:nvSpPr>
        <p:spPr>
          <a:xfrm>
            <a:off x="2568925" y="1125700"/>
            <a:ext cx="1900800" cy="305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2 Title and text slide - 4 text areas">
  <p:cSld name="CUSTOM_23_1_1_1_1_1_1_2_2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" name="Google Shape;314;p53"/>
          <p:cNvCxnSpPr/>
          <p:nvPr/>
        </p:nvCxnSpPr>
        <p:spPr>
          <a:xfrm>
            <a:off x="4572456" y="1112895"/>
            <a:ext cx="0" cy="1452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" name="Google Shape;315;p53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53"/>
          <p:cNvSpPr txBox="1"/>
          <p:nvPr>
            <p:ph idx="1" type="subTitle"/>
          </p:nvPr>
        </p:nvSpPr>
        <p:spPr>
          <a:xfrm>
            <a:off x="424450" y="756625"/>
            <a:ext cx="82752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17" name="Google Shape;317;p53"/>
          <p:cNvSpPr txBox="1"/>
          <p:nvPr>
            <p:ph idx="2" type="body"/>
          </p:nvPr>
        </p:nvSpPr>
        <p:spPr>
          <a:xfrm>
            <a:off x="4693400" y="1125700"/>
            <a:ext cx="4002600" cy="144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18" name="Google Shape;318;p53"/>
          <p:cNvSpPr txBox="1"/>
          <p:nvPr>
            <p:ph idx="3" type="body"/>
          </p:nvPr>
        </p:nvSpPr>
        <p:spPr>
          <a:xfrm>
            <a:off x="420625" y="1125700"/>
            <a:ext cx="4002600" cy="144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cxnSp>
        <p:nvCxnSpPr>
          <p:cNvPr id="319" name="Google Shape;319;p53"/>
          <p:cNvCxnSpPr/>
          <p:nvPr/>
        </p:nvCxnSpPr>
        <p:spPr>
          <a:xfrm>
            <a:off x="4572456" y="2719645"/>
            <a:ext cx="0" cy="1452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0" name="Google Shape;320;p53"/>
          <p:cNvSpPr txBox="1"/>
          <p:nvPr>
            <p:ph idx="4" type="body"/>
          </p:nvPr>
        </p:nvSpPr>
        <p:spPr>
          <a:xfrm>
            <a:off x="4693400" y="2732450"/>
            <a:ext cx="4002600" cy="144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21" name="Google Shape;321;p53"/>
          <p:cNvSpPr txBox="1"/>
          <p:nvPr>
            <p:ph idx="5" type="body"/>
          </p:nvPr>
        </p:nvSpPr>
        <p:spPr>
          <a:xfrm>
            <a:off x="420625" y="2732450"/>
            <a:ext cx="4002600" cy="144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1 column - Gray">
  <p:cSld name="CUSTOM_23_1_1_1_1_1_1_2_1_1_1_1_1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4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54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5" name="Google Shape;325;p54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26" name="Google Shape;326;p54"/>
          <p:cNvSpPr txBox="1"/>
          <p:nvPr>
            <p:ph idx="2" type="body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1 column - Gold">
  <p:cSld name="CUSTOM_23_1_1_1_1_1_1_2_1_1_1_1_1_1_5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5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55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0" name="Google Shape;330;p55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31" name="Google Shape;331;p55"/>
          <p:cNvSpPr txBox="1"/>
          <p:nvPr>
            <p:ph idx="2" type="body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1 column - Black">
  <p:cSld name="CUSTOM_23_1_1_1_1_1_1_2_1_1_1_1_1_1_2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6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56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56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36" name="Google Shape;336;p56"/>
          <p:cNvSpPr txBox="1"/>
          <p:nvPr>
            <p:ph idx="2" type="body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1 column - Maroon">
  <p:cSld name="CUSTOM_23_1_1_1_1_1_1_2_1_1_1_1_1_1_2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7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57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0" name="Google Shape;340;p57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41" name="Google Shape;341;p57"/>
          <p:cNvSpPr txBox="1"/>
          <p:nvPr>
            <p:ph idx="2" type="body"/>
          </p:nvPr>
        </p:nvSpPr>
        <p:spPr>
          <a:xfrm>
            <a:off x="423275" y="1761025"/>
            <a:ext cx="8272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2 column - Gray">
  <p:cSld name="CUSTOM_23_1_1_1_1_1_1_2_1_1_1_1_1_1_4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8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58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5" name="Google Shape;345;p58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46" name="Google Shape;346;p58"/>
          <p:cNvSpPr txBox="1"/>
          <p:nvPr>
            <p:ph idx="2" type="body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7" name="Google Shape;347;p58"/>
          <p:cNvSpPr txBox="1"/>
          <p:nvPr>
            <p:ph idx="3" type="body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2 column - Gold">
  <p:cSld name="CUSTOM_23_1_1_1_1_1_1_2_1_1_1_1_1_1_4_1"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9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9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1" name="Google Shape;351;p59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52" name="Google Shape;352;p59"/>
          <p:cNvSpPr txBox="1"/>
          <p:nvPr>
            <p:ph idx="2" type="body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3" name="Google Shape;353;p59"/>
          <p:cNvSpPr txBox="1"/>
          <p:nvPr>
            <p:ph idx="3" type="body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2 column - Black">
  <p:cSld name="CUSTOM_23_1_1_1_1_1_1_2_1_1_1_1_1_1_2_4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0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60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60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58" name="Google Shape;358;p60"/>
          <p:cNvSpPr txBox="1"/>
          <p:nvPr>
            <p:ph idx="2" type="body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60"/>
          <p:cNvSpPr txBox="1"/>
          <p:nvPr>
            <p:ph idx="3" type="body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 Title slide - Maroon">
  <p:cSld name="CUSTOM_20_2_3">
    <p:bg>
      <p:bgPr>
        <a:solidFill>
          <a:schemeClr val="accent2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ctrTitle"/>
          </p:nvPr>
        </p:nvSpPr>
        <p:spPr>
          <a:xfrm>
            <a:off x="420625" y="994550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7"/>
          <p:cNvSpPr txBox="1"/>
          <p:nvPr>
            <p:ph idx="1" type="subTitle"/>
          </p:nvPr>
        </p:nvSpPr>
        <p:spPr>
          <a:xfrm>
            <a:off x="420600" y="3931450"/>
            <a:ext cx="8275200" cy="244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id="35" name="Google Shape;35;p7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244105" y="234939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2 column - Maroon">
  <p:cSld name="CUSTOM_23_1_1_1_1_1_1_2_1_1_1_1_1_1_2_1_3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1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61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3" name="Google Shape;363;p61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64" name="Google Shape;364;p61"/>
          <p:cNvSpPr txBox="1"/>
          <p:nvPr>
            <p:ph idx="2" type="body"/>
          </p:nvPr>
        </p:nvSpPr>
        <p:spPr>
          <a:xfrm>
            <a:off x="423275" y="1761025"/>
            <a:ext cx="41031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5" name="Google Shape;365;p61"/>
          <p:cNvSpPr txBox="1"/>
          <p:nvPr>
            <p:ph idx="3" type="body"/>
          </p:nvPr>
        </p:nvSpPr>
        <p:spPr>
          <a:xfrm>
            <a:off x="4617725" y="1761025"/>
            <a:ext cx="40782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3 column - Gray">
  <p:cSld name="CUSTOM_23_1_1_1_1_1_1_2_1_1_1_1_1_1_3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2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62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9" name="Google Shape;369;p62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70" name="Google Shape;370;p62"/>
          <p:cNvSpPr txBox="1"/>
          <p:nvPr>
            <p:ph idx="2" type="body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1" name="Google Shape;371;p62"/>
          <p:cNvSpPr txBox="1"/>
          <p:nvPr>
            <p:ph idx="3" type="body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2" name="Google Shape;372;p62"/>
          <p:cNvSpPr txBox="1"/>
          <p:nvPr>
            <p:ph idx="4" type="body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3 column - Gold">
  <p:cSld name="CUSTOM_23_1_1_1_1_1_1_2_1_1_1_1_1_1_3_1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3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63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6" name="Google Shape;376;p63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77" name="Google Shape;377;p63"/>
          <p:cNvSpPr txBox="1"/>
          <p:nvPr>
            <p:ph idx="2" type="body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8" name="Google Shape;378;p63"/>
          <p:cNvSpPr txBox="1"/>
          <p:nvPr>
            <p:ph idx="3" type="body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9" name="Google Shape;379;p63"/>
          <p:cNvSpPr txBox="1"/>
          <p:nvPr>
            <p:ph idx="4" type="body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3 column - Black">
  <p:cSld name="CUSTOM_23_1_1_1_1_1_1_2_1_1_1_1_1_1_2_2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4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64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3" name="Google Shape;383;p64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84" name="Google Shape;384;p64"/>
          <p:cNvSpPr txBox="1"/>
          <p:nvPr>
            <p:ph idx="2" type="body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5" name="Google Shape;385;p64"/>
          <p:cNvSpPr txBox="1"/>
          <p:nvPr>
            <p:ph idx="3" type="body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6" name="Google Shape;386;p64"/>
          <p:cNvSpPr txBox="1"/>
          <p:nvPr>
            <p:ph idx="4" type="body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3 column - Maroon">
  <p:cSld name="CUSTOM_23_1_1_1_1_1_1_2_1_1_1_1_1_1_2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5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65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0" name="Google Shape;390;p65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91" name="Google Shape;391;p65"/>
          <p:cNvSpPr txBox="1"/>
          <p:nvPr>
            <p:ph idx="2" type="body"/>
          </p:nvPr>
        </p:nvSpPr>
        <p:spPr>
          <a:xfrm>
            <a:off x="423275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2" name="Google Shape;392;p65"/>
          <p:cNvSpPr txBox="1"/>
          <p:nvPr>
            <p:ph idx="3" type="body"/>
          </p:nvPr>
        </p:nvSpPr>
        <p:spPr>
          <a:xfrm>
            <a:off x="3225736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3" name="Google Shape;393;p65"/>
          <p:cNvSpPr txBox="1"/>
          <p:nvPr>
            <p:ph idx="4" type="body"/>
          </p:nvPr>
        </p:nvSpPr>
        <p:spPr>
          <a:xfrm>
            <a:off x="6028197" y="1761025"/>
            <a:ext cx="26679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4 column - Gray">
  <p:cSld name="CUSTOM_23_1_1_1_1_1_1_2_1_1_1_1_1_1_2_3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6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66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b="1" i="0" sz="32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7" name="Google Shape;397;p66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398" name="Google Shape;398;p66"/>
          <p:cNvSpPr txBox="1"/>
          <p:nvPr>
            <p:ph idx="2" type="body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9" name="Google Shape;399;p66"/>
          <p:cNvSpPr txBox="1"/>
          <p:nvPr>
            <p:ph idx="3" type="body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0" name="Google Shape;400;p66"/>
          <p:cNvSpPr txBox="1"/>
          <p:nvPr>
            <p:ph idx="4" type="body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1" name="Google Shape;401;p66"/>
          <p:cNvSpPr txBox="1"/>
          <p:nvPr>
            <p:ph idx="5" type="body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4 column - Gold">
  <p:cSld name="CUSTOM_23_1_1_1_1_1_1_2_1_1_1_1_1_1_2_3_2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7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7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Font typeface="Arial"/>
              <a:buNone/>
              <a:defRPr b="1" i="0" sz="32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5" name="Google Shape;405;p67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406" name="Google Shape;406;p67"/>
          <p:cNvSpPr txBox="1"/>
          <p:nvPr>
            <p:ph idx="2" type="body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7" name="Google Shape;407;p67"/>
          <p:cNvSpPr txBox="1"/>
          <p:nvPr>
            <p:ph idx="3" type="body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8" name="Google Shape;408;p67"/>
          <p:cNvSpPr txBox="1"/>
          <p:nvPr>
            <p:ph idx="4" type="body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09" name="Google Shape;409;p67"/>
          <p:cNvSpPr txBox="1"/>
          <p:nvPr>
            <p:ph idx="5" type="body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4 column - Black">
  <p:cSld name="CUSTOM_23_1_1_1_1_1_1_2_1_1_1_1_1_1_2_3_1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8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68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3" name="Google Shape;413;p68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414" name="Google Shape;414;p68"/>
          <p:cNvSpPr txBox="1"/>
          <p:nvPr>
            <p:ph idx="2" type="body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15" name="Google Shape;415;p68"/>
          <p:cNvSpPr txBox="1"/>
          <p:nvPr>
            <p:ph idx="3" type="body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16" name="Google Shape;416;p68"/>
          <p:cNvSpPr txBox="1"/>
          <p:nvPr>
            <p:ph idx="4" type="body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17" name="Google Shape;417;p68"/>
          <p:cNvSpPr txBox="1"/>
          <p:nvPr>
            <p:ph idx="5" type="body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3 Title and text slide - 4 column - Maroon">
  <p:cSld name="CUSTOM_23_1_1_1_1_1_1_2_1_1_1_1_1_1_2_1_2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9"/>
          <p:cNvSpPr/>
          <p:nvPr/>
        </p:nvSpPr>
        <p:spPr>
          <a:xfrm>
            <a:off x="50" y="0"/>
            <a:ext cx="9144000" cy="1329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69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1" name="Google Shape;421;p69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422" name="Google Shape;422;p69"/>
          <p:cNvSpPr txBox="1"/>
          <p:nvPr>
            <p:ph idx="2" type="body"/>
          </p:nvPr>
        </p:nvSpPr>
        <p:spPr>
          <a:xfrm>
            <a:off x="42327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23" name="Google Shape;423;p69"/>
          <p:cNvSpPr txBox="1"/>
          <p:nvPr>
            <p:ph idx="3" type="body"/>
          </p:nvPr>
        </p:nvSpPr>
        <p:spPr>
          <a:xfrm>
            <a:off x="251460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24" name="Google Shape;424;p69"/>
          <p:cNvSpPr txBox="1"/>
          <p:nvPr>
            <p:ph idx="4" type="body"/>
          </p:nvPr>
        </p:nvSpPr>
        <p:spPr>
          <a:xfrm>
            <a:off x="4605925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25" name="Google Shape;425;p69"/>
          <p:cNvSpPr txBox="1"/>
          <p:nvPr>
            <p:ph idx="5" type="body"/>
          </p:nvPr>
        </p:nvSpPr>
        <p:spPr>
          <a:xfrm>
            <a:off x="6697250" y="1761025"/>
            <a:ext cx="1990800" cy="24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4 Title and text slide - Gray">
  <p:cSld name="CUSTOM_23_1_1_1_1_2_2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0"/>
          <p:cNvSpPr txBox="1"/>
          <p:nvPr>
            <p:ph type="title"/>
          </p:nvPr>
        </p:nvSpPr>
        <p:spPr>
          <a:xfrm>
            <a:off x="420625" y="548650"/>
            <a:ext cx="3776400" cy="377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8" name="Google Shape;428;p70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70"/>
          <p:cNvSpPr txBox="1"/>
          <p:nvPr>
            <p:ph idx="1" type="body"/>
          </p:nvPr>
        </p:nvSpPr>
        <p:spPr>
          <a:xfrm>
            <a:off x="4937750" y="320050"/>
            <a:ext cx="3776400" cy="385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30" name="Google Shape;430;p70"/>
          <p:cNvSpPr txBox="1"/>
          <p:nvPr>
            <p:ph idx="2" type="subTitle"/>
          </p:nvPr>
        </p:nvSpPr>
        <p:spPr>
          <a:xfrm>
            <a:off x="4244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2 Title slide - White">
  <p:cSld name="CUSTOM_19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" type="subTitle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4 Title and text slide - Gold">
  <p:cSld name="CUSTOM_23_1_1_1_1_2_2_2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1"/>
          <p:cNvSpPr txBox="1"/>
          <p:nvPr>
            <p:ph type="title"/>
          </p:nvPr>
        </p:nvSpPr>
        <p:spPr>
          <a:xfrm>
            <a:off x="420625" y="548650"/>
            <a:ext cx="3776400" cy="377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3" name="Google Shape;433;p71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71"/>
          <p:cNvSpPr txBox="1"/>
          <p:nvPr>
            <p:ph idx="1" type="body"/>
          </p:nvPr>
        </p:nvSpPr>
        <p:spPr>
          <a:xfrm>
            <a:off x="4937750" y="320050"/>
            <a:ext cx="3776400" cy="385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35" name="Google Shape;435;p71"/>
          <p:cNvSpPr txBox="1"/>
          <p:nvPr>
            <p:ph idx="2" type="subTitle"/>
          </p:nvPr>
        </p:nvSpPr>
        <p:spPr>
          <a:xfrm>
            <a:off x="4244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4 Title and text slide - Black">
  <p:cSld name="CUSTOM_23_1_1_2_1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2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72"/>
          <p:cNvSpPr txBox="1"/>
          <p:nvPr>
            <p:ph idx="1" type="body"/>
          </p:nvPr>
        </p:nvSpPr>
        <p:spPr>
          <a:xfrm>
            <a:off x="4937750" y="320050"/>
            <a:ext cx="3776400" cy="385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9" name="Google Shape;439;p72"/>
          <p:cNvSpPr txBox="1"/>
          <p:nvPr>
            <p:ph type="title"/>
          </p:nvPr>
        </p:nvSpPr>
        <p:spPr>
          <a:xfrm>
            <a:off x="420625" y="548650"/>
            <a:ext cx="3776400" cy="377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0" name="Google Shape;440;p72"/>
          <p:cNvSpPr txBox="1"/>
          <p:nvPr>
            <p:ph idx="2" type="subTitle"/>
          </p:nvPr>
        </p:nvSpPr>
        <p:spPr>
          <a:xfrm>
            <a:off x="4244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Text and photo slide options →">
  <p:cSld name="CUSTOM_22_1_1_1_1_1_1_2_1">
    <p:bg>
      <p:bgPr>
        <a:solidFill>
          <a:schemeClr val="accent5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3"/>
          <p:cNvSpPr txBox="1"/>
          <p:nvPr/>
        </p:nvSpPr>
        <p:spPr>
          <a:xfrm>
            <a:off x="2411725" y="1574253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T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ext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 and photo</a:t>
            </a:r>
            <a:r>
              <a:rPr b="1" lang="en" sz="7200">
                <a:solidFill>
                  <a:srgbClr val="FFFFFF"/>
                </a:solidFill>
                <a:highlight>
                  <a:schemeClr val="dk1"/>
                </a:highlight>
              </a:rPr>
              <a:t> slides</a:t>
            </a:r>
            <a:endParaRPr b="1" sz="72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  <p:sp>
        <p:nvSpPr>
          <p:cNvPr id="443" name="Google Shape;443;p7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 Text and photo slide - Right - White">
  <p:cSld name="CUSTOM_23_1_1_1_1_2_1_1_1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4"/>
          <p:cNvSpPr txBox="1"/>
          <p:nvPr>
            <p:ph type="title"/>
          </p:nvPr>
        </p:nvSpPr>
        <p:spPr>
          <a:xfrm>
            <a:off x="420625" y="320050"/>
            <a:ext cx="4196700" cy="5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46" name="Google Shape;446;p74"/>
          <p:cNvSpPr txBox="1"/>
          <p:nvPr>
            <p:ph idx="1" type="body"/>
          </p:nvPr>
        </p:nvSpPr>
        <p:spPr>
          <a:xfrm>
            <a:off x="420900" y="994550"/>
            <a:ext cx="41967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47" name="Google Shape;447;p74"/>
          <p:cNvSpPr/>
          <p:nvPr>
            <p:ph idx="2" type="pic"/>
          </p:nvPr>
        </p:nvSpPr>
        <p:spPr>
          <a:xfrm>
            <a:off x="5038350" y="0"/>
            <a:ext cx="41058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 Text and photo slide - Right - Black">
  <p:cSld name="CUSTOM_23_1_1_1_1_2_1_1_1_3">
    <p:bg>
      <p:bgPr>
        <a:solidFill>
          <a:schemeClr val="dk1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5"/>
          <p:cNvSpPr txBox="1"/>
          <p:nvPr>
            <p:ph type="title"/>
          </p:nvPr>
        </p:nvSpPr>
        <p:spPr>
          <a:xfrm>
            <a:off x="420625" y="320050"/>
            <a:ext cx="4196700" cy="5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50" name="Google Shape;450;p75"/>
          <p:cNvSpPr txBox="1"/>
          <p:nvPr>
            <p:ph idx="1" type="body"/>
          </p:nvPr>
        </p:nvSpPr>
        <p:spPr>
          <a:xfrm>
            <a:off x="420900" y="994550"/>
            <a:ext cx="41967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75"/>
          <p:cNvSpPr/>
          <p:nvPr>
            <p:ph idx="2" type="pic"/>
          </p:nvPr>
        </p:nvSpPr>
        <p:spPr>
          <a:xfrm>
            <a:off x="5038350" y="0"/>
            <a:ext cx="41058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 Text and photo slide - Left - White">
  <p:cSld name="CUSTOM_23_1_1_1_1_2_1_1_1_2"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6"/>
          <p:cNvSpPr/>
          <p:nvPr>
            <p:ph idx="2" type="pic"/>
          </p:nvPr>
        </p:nvSpPr>
        <p:spPr>
          <a:xfrm>
            <a:off x="0" y="0"/>
            <a:ext cx="4105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54" name="Google Shape;454;p76"/>
          <p:cNvSpPr txBox="1"/>
          <p:nvPr>
            <p:ph type="title"/>
          </p:nvPr>
        </p:nvSpPr>
        <p:spPr>
          <a:xfrm>
            <a:off x="4526275" y="320050"/>
            <a:ext cx="4169400" cy="5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55" name="Google Shape;455;p76"/>
          <p:cNvSpPr txBox="1"/>
          <p:nvPr>
            <p:ph idx="1" type="body"/>
          </p:nvPr>
        </p:nvSpPr>
        <p:spPr>
          <a:xfrm>
            <a:off x="4526550" y="994550"/>
            <a:ext cx="41694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 Text and photo slide - Left - Black">
  <p:cSld name="CUSTOM_23_1_1_1_1_2_1_1_1_2_1">
    <p:bg>
      <p:bgPr>
        <a:solidFill>
          <a:schemeClr val="dk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7"/>
          <p:cNvSpPr/>
          <p:nvPr>
            <p:ph idx="2" type="pic"/>
          </p:nvPr>
        </p:nvSpPr>
        <p:spPr>
          <a:xfrm>
            <a:off x="0" y="0"/>
            <a:ext cx="41058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58" name="Google Shape;458;p77"/>
          <p:cNvSpPr txBox="1"/>
          <p:nvPr>
            <p:ph type="title"/>
          </p:nvPr>
        </p:nvSpPr>
        <p:spPr>
          <a:xfrm>
            <a:off x="4526275" y="320050"/>
            <a:ext cx="4169400" cy="567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59" name="Google Shape;459;p77"/>
          <p:cNvSpPr txBox="1"/>
          <p:nvPr>
            <p:ph idx="1" type="body"/>
          </p:nvPr>
        </p:nvSpPr>
        <p:spPr>
          <a:xfrm>
            <a:off x="4526550" y="994550"/>
            <a:ext cx="41694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2 Text and photo slide - Right - Gold">
  <p:cSld name="CUSTOM_22_1_1_1_1_1_1_1_1_1_2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8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78"/>
          <p:cNvSpPr/>
          <p:nvPr>
            <p:ph idx="2" type="pic"/>
          </p:nvPr>
        </p:nvSpPr>
        <p:spPr>
          <a:xfrm>
            <a:off x="5020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  <p:sp>
        <p:nvSpPr>
          <p:cNvPr id="463" name="Google Shape;463;p78"/>
          <p:cNvSpPr txBox="1"/>
          <p:nvPr>
            <p:ph type="title"/>
          </p:nvPr>
        </p:nvSpPr>
        <p:spPr>
          <a:xfrm>
            <a:off x="4206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64" name="Google Shape;464;p78"/>
          <p:cNvSpPr txBox="1"/>
          <p:nvPr>
            <p:ph idx="1" type="body"/>
          </p:nvPr>
        </p:nvSpPr>
        <p:spPr>
          <a:xfrm>
            <a:off x="4209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65" name="Google Shape;465;p78"/>
          <p:cNvSpPr txBox="1"/>
          <p:nvPr>
            <p:ph idx="3" type="subTitle"/>
          </p:nvPr>
        </p:nvSpPr>
        <p:spPr>
          <a:xfrm>
            <a:off x="4223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2 Text and photo slide - Right - Maroon">
  <p:cSld name="CUSTOM_22_1_1_1_1_1_1_1_1_1_4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79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79"/>
          <p:cNvSpPr/>
          <p:nvPr>
            <p:ph idx="2" type="pic"/>
          </p:nvPr>
        </p:nvSpPr>
        <p:spPr>
          <a:xfrm>
            <a:off x="5020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  <p:sp>
        <p:nvSpPr>
          <p:cNvPr id="469" name="Google Shape;469;p79"/>
          <p:cNvSpPr txBox="1"/>
          <p:nvPr>
            <p:ph type="title"/>
          </p:nvPr>
        </p:nvSpPr>
        <p:spPr>
          <a:xfrm>
            <a:off x="4206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70" name="Google Shape;470;p79"/>
          <p:cNvSpPr txBox="1"/>
          <p:nvPr>
            <p:ph idx="1" type="body"/>
          </p:nvPr>
        </p:nvSpPr>
        <p:spPr>
          <a:xfrm>
            <a:off x="4209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71" name="Google Shape;471;p79"/>
          <p:cNvSpPr txBox="1"/>
          <p:nvPr>
            <p:ph idx="3" type="subTitle"/>
          </p:nvPr>
        </p:nvSpPr>
        <p:spPr>
          <a:xfrm>
            <a:off x="4223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2 Text and photo slide - Left - Gold">
  <p:cSld name="CUSTOM_23_1_1_1_1_1_1_1_1_1_3"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80"/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80"/>
          <p:cNvSpPr/>
          <p:nvPr>
            <p:ph idx="2" type="pic"/>
          </p:nvPr>
        </p:nvSpPr>
        <p:spPr>
          <a:xfrm>
            <a:off x="448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  <p:sp>
        <p:nvSpPr>
          <p:cNvPr id="475" name="Google Shape;475;p80"/>
          <p:cNvSpPr txBox="1"/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76" name="Google Shape;476;p80"/>
          <p:cNvSpPr txBox="1"/>
          <p:nvPr>
            <p:ph idx="1" type="body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77" name="Google Shape;477;p80"/>
          <p:cNvSpPr txBox="1"/>
          <p:nvPr>
            <p:ph idx="3" type="subTitle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2 Title slide - Black">
  <p:cSld name="CUSTOM_19_1_3">
    <p:bg>
      <p:bgPr>
        <a:solidFill>
          <a:schemeClr val="dk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pic>
        <p:nvPicPr>
          <p:cNvPr id="43" name="Google Shape;43;p9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2 Text and photo slide - Left - Maroon">
  <p:cSld name="CUSTOM_23_1_1_1_1_1_1_1_1_1_3_2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81"/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81"/>
          <p:cNvSpPr/>
          <p:nvPr>
            <p:ph idx="2" type="pic"/>
          </p:nvPr>
        </p:nvSpPr>
        <p:spPr>
          <a:xfrm>
            <a:off x="448050" y="484925"/>
            <a:ext cx="3675900" cy="4160100"/>
          </a:xfrm>
          <a:prstGeom prst="rect">
            <a:avLst/>
          </a:prstGeom>
          <a:noFill/>
          <a:ln>
            <a:noFill/>
          </a:ln>
        </p:spPr>
      </p:sp>
      <p:sp>
        <p:nvSpPr>
          <p:cNvPr id="481" name="Google Shape;481;p81"/>
          <p:cNvSpPr txBox="1"/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82" name="Google Shape;482;p81"/>
          <p:cNvSpPr txBox="1"/>
          <p:nvPr>
            <p:ph idx="1" type="body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83" name="Google Shape;483;p81"/>
          <p:cNvSpPr txBox="1"/>
          <p:nvPr>
            <p:ph idx="3" type="subTitle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3 Text and photo slide - Gray">
  <p:cSld name="CUSTOM_23_1_1_1_1_1_1_1_1_2"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82"/>
          <p:cNvSpPr/>
          <p:nvPr/>
        </p:nvSpPr>
        <p:spPr>
          <a:xfrm>
            <a:off x="3776475" y="-2275"/>
            <a:ext cx="5367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82"/>
          <p:cNvSpPr/>
          <p:nvPr>
            <p:ph idx="2" type="pic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487" name="Google Shape;487;p82"/>
          <p:cNvSpPr txBox="1"/>
          <p:nvPr>
            <p:ph type="title"/>
          </p:nvPr>
        </p:nvSpPr>
        <p:spPr>
          <a:xfrm>
            <a:off x="4197100" y="633350"/>
            <a:ext cx="4496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88" name="Google Shape;488;p82"/>
          <p:cNvSpPr txBox="1"/>
          <p:nvPr>
            <p:ph idx="1" type="body"/>
          </p:nvPr>
        </p:nvSpPr>
        <p:spPr>
          <a:xfrm>
            <a:off x="4197427" y="1103325"/>
            <a:ext cx="4496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89" name="Google Shape;489;p82"/>
          <p:cNvSpPr txBox="1"/>
          <p:nvPr>
            <p:ph idx="3" type="subTitle"/>
          </p:nvPr>
        </p:nvSpPr>
        <p:spPr>
          <a:xfrm>
            <a:off x="4199154" y="320050"/>
            <a:ext cx="4496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3 Text and photo slide - Gold">
  <p:cSld name="CUSTOM_23_1_1_1_1_1_1_1_1_2_3"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83"/>
          <p:cNvSpPr/>
          <p:nvPr/>
        </p:nvSpPr>
        <p:spPr>
          <a:xfrm>
            <a:off x="3776475" y="-2275"/>
            <a:ext cx="5367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83"/>
          <p:cNvSpPr/>
          <p:nvPr>
            <p:ph idx="2" type="pic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p83"/>
          <p:cNvSpPr txBox="1"/>
          <p:nvPr>
            <p:ph type="title"/>
          </p:nvPr>
        </p:nvSpPr>
        <p:spPr>
          <a:xfrm>
            <a:off x="4197100" y="633350"/>
            <a:ext cx="4496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494" name="Google Shape;494;p83"/>
          <p:cNvSpPr txBox="1"/>
          <p:nvPr>
            <p:ph idx="1" type="body"/>
          </p:nvPr>
        </p:nvSpPr>
        <p:spPr>
          <a:xfrm>
            <a:off x="4197427" y="1103325"/>
            <a:ext cx="4496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495" name="Google Shape;495;p83"/>
          <p:cNvSpPr txBox="1"/>
          <p:nvPr>
            <p:ph idx="3" type="subTitle"/>
          </p:nvPr>
        </p:nvSpPr>
        <p:spPr>
          <a:xfrm>
            <a:off x="4199154" y="320050"/>
            <a:ext cx="4496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3 Text and photo slide - Black">
  <p:cSld name="CUSTOM_23_1_1_1_1_1_1_1_1_2_2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4"/>
          <p:cNvSpPr/>
          <p:nvPr/>
        </p:nvSpPr>
        <p:spPr>
          <a:xfrm>
            <a:off x="3776475" y="-2275"/>
            <a:ext cx="53676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84"/>
          <p:cNvSpPr/>
          <p:nvPr>
            <p:ph idx="2" type="pic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4"/>
          <p:cNvSpPr txBox="1"/>
          <p:nvPr>
            <p:ph type="title"/>
          </p:nvPr>
        </p:nvSpPr>
        <p:spPr>
          <a:xfrm>
            <a:off x="4197100" y="633350"/>
            <a:ext cx="4496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0" name="Google Shape;500;p84"/>
          <p:cNvSpPr txBox="1"/>
          <p:nvPr>
            <p:ph idx="1" type="body"/>
          </p:nvPr>
        </p:nvSpPr>
        <p:spPr>
          <a:xfrm>
            <a:off x="4197427" y="1103325"/>
            <a:ext cx="4496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>
                <a:solidFill>
                  <a:schemeClr val="lt1"/>
                </a:solidFill>
              </a:defRPr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>
                <a:solidFill>
                  <a:schemeClr val="lt1"/>
                </a:solidFill>
              </a:defRPr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1" name="Google Shape;501;p84"/>
          <p:cNvSpPr txBox="1"/>
          <p:nvPr>
            <p:ph idx="3" type="subTitle"/>
          </p:nvPr>
        </p:nvSpPr>
        <p:spPr>
          <a:xfrm>
            <a:off x="4199154" y="320050"/>
            <a:ext cx="4496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4 Text and photo slide - White">
  <p:cSld name="CUSTOM_23_1_1_1_1_1_1_1_1_1_2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5"/>
          <p:cNvSpPr/>
          <p:nvPr>
            <p:ph idx="2" type="pic"/>
          </p:nvPr>
        </p:nvSpPr>
        <p:spPr>
          <a:xfrm>
            <a:off x="740675" y="990300"/>
            <a:ext cx="2194500" cy="2218800"/>
          </a:xfrm>
          <a:prstGeom prst="rect">
            <a:avLst/>
          </a:prstGeom>
          <a:noFill/>
          <a:ln>
            <a:noFill/>
          </a:ln>
        </p:spPr>
      </p:sp>
      <p:sp>
        <p:nvSpPr>
          <p:cNvPr id="504" name="Google Shape;504;p85"/>
          <p:cNvSpPr txBox="1"/>
          <p:nvPr>
            <p:ph type="title"/>
          </p:nvPr>
        </p:nvSpPr>
        <p:spPr>
          <a:xfrm>
            <a:off x="3776475" y="995350"/>
            <a:ext cx="491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4400"/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85"/>
          <p:cNvSpPr txBox="1"/>
          <p:nvPr>
            <p:ph idx="1" type="subTitle"/>
          </p:nvPr>
        </p:nvSpPr>
        <p:spPr>
          <a:xfrm>
            <a:off x="3776475" y="640675"/>
            <a:ext cx="4919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6" name="Google Shape;506;p85"/>
          <p:cNvSpPr txBox="1"/>
          <p:nvPr>
            <p:ph idx="3" type="body"/>
          </p:nvPr>
        </p:nvSpPr>
        <p:spPr>
          <a:xfrm>
            <a:off x="3776475" y="1735875"/>
            <a:ext cx="4919400" cy="24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2pPr>
            <a:lvl3pPr indent="-228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4pPr>
            <a:lvl5pPr indent="-228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5pPr>
            <a:lvl6pPr indent="-228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6pPr>
            <a:lvl7pPr indent="-228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7pPr>
            <a:lvl8pPr indent="-228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8pPr>
            <a:lvl9pPr indent="-228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600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4 Text and photo slide - Black">
  <p:cSld name="CUSTOM_23_1_1_1_1_1_1_1_1_1_2_1">
    <p:bg>
      <p:bgPr>
        <a:solidFill>
          <a:schemeClr val="dk1"/>
        </a:soli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86"/>
          <p:cNvSpPr/>
          <p:nvPr>
            <p:ph idx="2" type="pic"/>
          </p:nvPr>
        </p:nvSpPr>
        <p:spPr>
          <a:xfrm>
            <a:off x="740675" y="990300"/>
            <a:ext cx="2194500" cy="22188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p86"/>
          <p:cNvSpPr txBox="1"/>
          <p:nvPr>
            <p:ph type="title"/>
          </p:nvPr>
        </p:nvSpPr>
        <p:spPr>
          <a:xfrm>
            <a:off x="3776475" y="995350"/>
            <a:ext cx="4919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0" name="Google Shape;510;p86"/>
          <p:cNvSpPr txBox="1"/>
          <p:nvPr>
            <p:ph idx="1" type="subTitle"/>
          </p:nvPr>
        </p:nvSpPr>
        <p:spPr>
          <a:xfrm>
            <a:off x="3776475" y="640675"/>
            <a:ext cx="4919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86"/>
          <p:cNvSpPr txBox="1"/>
          <p:nvPr>
            <p:ph idx="3" type="body"/>
          </p:nvPr>
        </p:nvSpPr>
        <p:spPr>
          <a:xfrm>
            <a:off x="3776475" y="1735875"/>
            <a:ext cx="4919400" cy="24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16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5 Text and photo slide - Gold">
  <p:cSld name="CUSTOM_23_1_1_1_1_1_1_2_1_1_2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7"/>
          <p:cNvSpPr txBox="1"/>
          <p:nvPr/>
        </p:nvSpPr>
        <p:spPr>
          <a:xfrm>
            <a:off x="0" y="0"/>
            <a:ext cx="4197000" cy="390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87"/>
          <p:cNvSpPr/>
          <p:nvPr>
            <p:ph idx="2" type="pic"/>
          </p:nvPr>
        </p:nvSpPr>
        <p:spPr>
          <a:xfrm>
            <a:off x="420625" y="399050"/>
            <a:ext cx="4091400" cy="37773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87"/>
          <p:cNvSpPr txBox="1"/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16" name="Google Shape;516;p87"/>
          <p:cNvSpPr txBox="1"/>
          <p:nvPr>
            <p:ph idx="1" type="body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17" name="Google Shape;517;p87"/>
          <p:cNvSpPr txBox="1"/>
          <p:nvPr>
            <p:ph idx="3" type="subTitle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5 Text and photo slide - Maroon">
  <p:cSld name="CUSTOM_23_1_1_1_1_1_1_2_1_1_2_1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88"/>
          <p:cNvSpPr txBox="1"/>
          <p:nvPr/>
        </p:nvSpPr>
        <p:spPr>
          <a:xfrm>
            <a:off x="0" y="0"/>
            <a:ext cx="4197000" cy="390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88"/>
          <p:cNvSpPr/>
          <p:nvPr>
            <p:ph idx="2" type="pic"/>
          </p:nvPr>
        </p:nvSpPr>
        <p:spPr>
          <a:xfrm>
            <a:off x="420625" y="399050"/>
            <a:ext cx="4091400" cy="3777300"/>
          </a:xfrm>
          <a:prstGeom prst="rect">
            <a:avLst/>
          </a:prstGeom>
          <a:noFill/>
          <a:ln>
            <a:noFill/>
          </a:ln>
        </p:spPr>
      </p:sp>
      <p:sp>
        <p:nvSpPr>
          <p:cNvPr id="521" name="Google Shape;521;p88"/>
          <p:cNvSpPr txBox="1"/>
          <p:nvPr>
            <p:ph type="title"/>
          </p:nvPr>
        </p:nvSpPr>
        <p:spPr>
          <a:xfrm>
            <a:off x="4917825" y="633350"/>
            <a:ext cx="3776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22" name="Google Shape;522;p88"/>
          <p:cNvSpPr txBox="1"/>
          <p:nvPr>
            <p:ph idx="1" type="body"/>
          </p:nvPr>
        </p:nvSpPr>
        <p:spPr>
          <a:xfrm>
            <a:off x="4918100" y="1103325"/>
            <a:ext cx="37764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23" name="Google Shape;523;p88"/>
          <p:cNvSpPr txBox="1"/>
          <p:nvPr>
            <p:ph idx="3" type="subTitle"/>
          </p:nvPr>
        </p:nvSpPr>
        <p:spPr>
          <a:xfrm>
            <a:off x="4919550" y="320050"/>
            <a:ext cx="37764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6 Text and photo slide - 1 photo - Gold">
  <p:cSld name="CUSTOM_22_1_1_1_1_1_1_1_1_1_1"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89"/>
          <p:cNvSpPr/>
          <p:nvPr/>
        </p:nvSpPr>
        <p:spPr>
          <a:xfrm>
            <a:off x="7863850" y="-2275"/>
            <a:ext cx="1280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89"/>
          <p:cNvSpPr/>
          <p:nvPr>
            <p:ph idx="2" type="pic"/>
          </p:nvPr>
        </p:nvSpPr>
        <p:spPr>
          <a:xfrm>
            <a:off x="5038350" y="320050"/>
            <a:ext cx="37671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527" name="Google Shape;527;p89"/>
          <p:cNvSpPr txBox="1"/>
          <p:nvPr>
            <p:ph type="title"/>
          </p:nvPr>
        </p:nvSpPr>
        <p:spPr>
          <a:xfrm>
            <a:off x="420625" y="633350"/>
            <a:ext cx="4103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28" name="Google Shape;528;p89"/>
          <p:cNvSpPr txBox="1"/>
          <p:nvPr>
            <p:ph idx="1" type="body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29" name="Google Shape;529;p89"/>
          <p:cNvSpPr txBox="1"/>
          <p:nvPr>
            <p:ph idx="3" type="subTitle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6 Text and photo slide - 1 photo - Maroon">
  <p:cSld name="CUSTOM_22_1_1_1_1_1_1_1_1_1_1_2"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90"/>
          <p:cNvSpPr/>
          <p:nvPr/>
        </p:nvSpPr>
        <p:spPr>
          <a:xfrm>
            <a:off x="7863850" y="-2275"/>
            <a:ext cx="12801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90"/>
          <p:cNvSpPr/>
          <p:nvPr>
            <p:ph idx="2" type="pic"/>
          </p:nvPr>
        </p:nvSpPr>
        <p:spPr>
          <a:xfrm>
            <a:off x="5038350" y="320050"/>
            <a:ext cx="3767100" cy="4508100"/>
          </a:xfrm>
          <a:prstGeom prst="rect">
            <a:avLst/>
          </a:prstGeom>
          <a:noFill/>
          <a:ln>
            <a:noFill/>
          </a:ln>
        </p:spPr>
      </p:sp>
      <p:sp>
        <p:nvSpPr>
          <p:cNvPr id="533" name="Google Shape;533;p90"/>
          <p:cNvSpPr txBox="1"/>
          <p:nvPr>
            <p:ph type="title"/>
          </p:nvPr>
        </p:nvSpPr>
        <p:spPr>
          <a:xfrm>
            <a:off x="420625" y="633350"/>
            <a:ext cx="41037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34" name="Google Shape;534;p90"/>
          <p:cNvSpPr txBox="1"/>
          <p:nvPr>
            <p:ph idx="1" type="body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35" name="Google Shape;535;p90"/>
          <p:cNvSpPr txBox="1"/>
          <p:nvPr>
            <p:ph idx="3" type="subTitle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2 Title slide - Gold">
  <p:cSld name="CUSTOM_19_1_3_1">
    <p:bg>
      <p:bgPr>
        <a:solidFill>
          <a:schemeClr val="accent1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ctrTitle"/>
          </p:nvPr>
        </p:nvSpPr>
        <p:spPr>
          <a:xfrm>
            <a:off x="420625" y="994550"/>
            <a:ext cx="82752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6" name="Google Shape;46;p10"/>
          <p:cNvSpPr txBox="1"/>
          <p:nvPr>
            <p:ph idx="1" type="subTitle"/>
          </p:nvPr>
        </p:nvSpPr>
        <p:spPr>
          <a:xfrm>
            <a:off x="420625" y="629875"/>
            <a:ext cx="8275200" cy="257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pic>
        <p:nvPicPr>
          <p:cNvPr id="47" name="Google Shape;47;p10"/>
          <p:cNvPicPr preferRelativeResize="0"/>
          <p:nvPr/>
        </p:nvPicPr>
        <p:blipFill rotWithShape="1">
          <a:blip r:embed="rId2">
            <a:alphaModFix/>
          </a:blip>
          <a:srcRect b="11223" l="0" r="0" t="11215"/>
          <a:stretch/>
        </p:blipFill>
        <p:spPr>
          <a:xfrm>
            <a:off x="6460548" y="4378866"/>
            <a:ext cx="2508149" cy="539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6 Text and photo slide - 3 photo - Gold">
  <p:cSld name="CUSTOM_23_1_1_1_1_2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91"/>
          <p:cNvSpPr/>
          <p:nvPr/>
        </p:nvSpPr>
        <p:spPr>
          <a:xfrm>
            <a:off x="6611100" y="-2275"/>
            <a:ext cx="253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91"/>
          <p:cNvSpPr/>
          <p:nvPr>
            <p:ph idx="2" type="pic"/>
          </p:nvPr>
        </p:nvSpPr>
        <p:spPr>
          <a:xfrm>
            <a:off x="7452350" y="530400"/>
            <a:ext cx="1353000" cy="4108500"/>
          </a:xfrm>
          <a:prstGeom prst="rect">
            <a:avLst/>
          </a:prstGeom>
          <a:noFill/>
          <a:ln>
            <a:noFill/>
          </a:ln>
        </p:spPr>
      </p:sp>
      <p:sp>
        <p:nvSpPr>
          <p:cNvPr id="539" name="Google Shape;539;p91"/>
          <p:cNvSpPr/>
          <p:nvPr>
            <p:ph idx="3" type="pic"/>
          </p:nvPr>
        </p:nvSpPr>
        <p:spPr>
          <a:xfrm>
            <a:off x="4617725" y="530400"/>
            <a:ext cx="2782500" cy="199770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p91"/>
          <p:cNvSpPr/>
          <p:nvPr>
            <p:ph idx="4" type="pic"/>
          </p:nvPr>
        </p:nvSpPr>
        <p:spPr>
          <a:xfrm>
            <a:off x="4617725" y="2599800"/>
            <a:ext cx="2782500" cy="2039100"/>
          </a:xfrm>
          <a:prstGeom prst="rect">
            <a:avLst/>
          </a:prstGeom>
          <a:noFill/>
          <a:ln>
            <a:noFill/>
          </a:ln>
        </p:spPr>
      </p:sp>
      <p:sp>
        <p:nvSpPr>
          <p:cNvPr id="541" name="Google Shape;541;p91"/>
          <p:cNvSpPr txBox="1"/>
          <p:nvPr>
            <p:ph type="title"/>
          </p:nvPr>
        </p:nvSpPr>
        <p:spPr>
          <a:xfrm>
            <a:off x="420625" y="633350"/>
            <a:ext cx="36651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42" name="Google Shape;542;p91"/>
          <p:cNvSpPr txBox="1"/>
          <p:nvPr>
            <p:ph idx="1" type="body"/>
          </p:nvPr>
        </p:nvSpPr>
        <p:spPr>
          <a:xfrm>
            <a:off x="420892" y="1103325"/>
            <a:ext cx="36651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43" name="Google Shape;543;p91"/>
          <p:cNvSpPr txBox="1"/>
          <p:nvPr>
            <p:ph idx="5" type="subTitle"/>
          </p:nvPr>
        </p:nvSpPr>
        <p:spPr>
          <a:xfrm>
            <a:off x="422299" y="320050"/>
            <a:ext cx="3665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6 Text and photo slide - 3 photo - Maroon">
  <p:cSld name="CUSTOM_23_1_1_1_1_2_1_1_1_1_1_1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2"/>
          <p:cNvSpPr/>
          <p:nvPr/>
        </p:nvSpPr>
        <p:spPr>
          <a:xfrm>
            <a:off x="6611100" y="-2275"/>
            <a:ext cx="25329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92"/>
          <p:cNvSpPr/>
          <p:nvPr>
            <p:ph idx="2" type="pic"/>
          </p:nvPr>
        </p:nvSpPr>
        <p:spPr>
          <a:xfrm>
            <a:off x="7452350" y="530400"/>
            <a:ext cx="1353000" cy="41085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92"/>
          <p:cNvSpPr/>
          <p:nvPr>
            <p:ph idx="3" type="pic"/>
          </p:nvPr>
        </p:nvSpPr>
        <p:spPr>
          <a:xfrm>
            <a:off x="4617725" y="530400"/>
            <a:ext cx="2782500" cy="199770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92"/>
          <p:cNvSpPr/>
          <p:nvPr>
            <p:ph idx="4" type="pic"/>
          </p:nvPr>
        </p:nvSpPr>
        <p:spPr>
          <a:xfrm>
            <a:off x="4617725" y="2599800"/>
            <a:ext cx="2782500" cy="203910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92"/>
          <p:cNvSpPr txBox="1"/>
          <p:nvPr>
            <p:ph type="title"/>
          </p:nvPr>
        </p:nvSpPr>
        <p:spPr>
          <a:xfrm>
            <a:off x="420625" y="633350"/>
            <a:ext cx="36651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50" name="Google Shape;550;p92"/>
          <p:cNvSpPr txBox="1"/>
          <p:nvPr>
            <p:ph idx="1" type="body"/>
          </p:nvPr>
        </p:nvSpPr>
        <p:spPr>
          <a:xfrm>
            <a:off x="420892" y="1103325"/>
            <a:ext cx="36651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51" name="Google Shape;551;p92"/>
          <p:cNvSpPr txBox="1"/>
          <p:nvPr>
            <p:ph idx="5" type="subTitle"/>
          </p:nvPr>
        </p:nvSpPr>
        <p:spPr>
          <a:xfrm>
            <a:off x="422299" y="320050"/>
            <a:ext cx="3665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7 Text and photo slide - Gold">
  <p:cSld name="CUSTOM_23_1_1_1_1_1_1_1_1_1_1_2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3"/>
          <p:cNvSpPr/>
          <p:nvPr/>
        </p:nvSpPr>
        <p:spPr>
          <a:xfrm>
            <a:off x="5087375" y="315475"/>
            <a:ext cx="3781500" cy="451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93"/>
          <p:cNvSpPr/>
          <p:nvPr>
            <p:ph idx="2" type="pic"/>
          </p:nvPr>
        </p:nvSpPr>
        <p:spPr>
          <a:xfrm>
            <a:off x="5362500" y="561175"/>
            <a:ext cx="3781500" cy="4021200"/>
          </a:xfrm>
          <a:prstGeom prst="rect">
            <a:avLst/>
          </a:prstGeom>
          <a:noFill/>
          <a:ln>
            <a:noFill/>
          </a:ln>
        </p:spPr>
      </p:sp>
      <p:sp>
        <p:nvSpPr>
          <p:cNvPr id="555" name="Google Shape;555;p93"/>
          <p:cNvSpPr txBox="1"/>
          <p:nvPr>
            <p:ph type="title"/>
          </p:nvPr>
        </p:nvSpPr>
        <p:spPr>
          <a:xfrm>
            <a:off x="420625" y="633350"/>
            <a:ext cx="4103700" cy="361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56" name="Google Shape;556;p93"/>
          <p:cNvSpPr txBox="1"/>
          <p:nvPr>
            <p:ph idx="1" type="body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57" name="Google Shape;557;p93"/>
          <p:cNvSpPr txBox="1"/>
          <p:nvPr>
            <p:ph idx="3" type="subTitle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7 Text and photo slide - Maroon">
  <p:cSld name="CUSTOM_23_1_1_1_1_1_1_1_1_1_1_2_1"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94"/>
          <p:cNvSpPr/>
          <p:nvPr/>
        </p:nvSpPr>
        <p:spPr>
          <a:xfrm>
            <a:off x="5087375" y="315475"/>
            <a:ext cx="3781500" cy="451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94"/>
          <p:cNvSpPr/>
          <p:nvPr>
            <p:ph idx="2" type="pic"/>
          </p:nvPr>
        </p:nvSpPr>
        <p:spPr>
          <a:xfrm>
            <a:off x="5362500" y="561175"/>
            <a:ext cx="3781500" cy="4021200"/>
          </a:xfrm>
          <a:prstGeom prst="rect">
            <a:avLst/>
          </a:prstGeom>
          <a:noFill/>
          <a:ln>
            <a:noFill/>
          </a:ln>
        </p:spPr>
      </p:sp>
      <p:sp>
        <p:nvSpPr>
          <p:cNvPr id="561" name="Google Shape;561;p94"/>
          <p:cNvSpPr txBox="1"/>
          <p:nvPr>
            <p:ph type="title"/>
          </p:nvPr>
        </p:nvSpPr>
        <p:spPr>
          <a:xfrm>
            <a:off x="420625" y="633350"/>
            <a:ext cx="4103700" cy="361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562" name="Google Shape;562;p94"/>
          <p:cNvSpPr txBox="1"/>
          <p:nvPr>
            <p:ph idx="1" type="body"/>
          </p:nvPr>
        </p:nvSpPr>
        <p:spPr>
          <a:xfrm>
            <a:off x="420924" y="1103325"/>
            <a:ext cx="4103700" cy="307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63" name="Google Shape;563;p94"/>
          <p:cNvSpPr txBox="1"/>
          <p:nvPr>
            <p:ph idx="3" type="subTitle"/>
          </p:nvPr>
        </p:nvSpPr>
        <p:spPr>
          <a:xfrm>
            <a:off x="422500" y="320050"/>
            <a:ext cx="41037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8 Text and photo slide - Gold">
  <p:cSld name="CUSTOM_23_1_1_2_1_1_1_1_1_1_1"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95"/>
          <p:cNvSpPr/>
          <p:nvPr/>
        </p:nvSpPr>
        <p:spPr>
          <a:xfrm>
            <a:off x="320050" y="886975"/>
            <a:ext cx="7543800" cy="337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95"/>
          <p:cNvSpPr txBox="1"/>
          <p:nvPr>
            <p:ph type="title"/>
          </p:nvPr>
        </p:nvSpPr>
        <p:spPr>
          <a:xfrm>
            <a:off x="600075" y="1144150"/>
            <a:ext cx="2335200" cy="62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7" name="Google Shape;567;p95"/>
          <p:cNvSpPr txBox="1"/>
          <p:nvPr>
            <p:ph idx="1" type="body"/>
          </p:nvPr>
        </p:nvSpPr>
        <p:spPr>
          <a:xfrm>
            <a:off x="591625" y="1873100"/>
            <a:ext cx="2343600" cy="209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68" name="Google Shape;568;p95"/>
          <p:cNvSpPr/>
          <p:nvPr>
            <p:ph idx="2" type="pic"/>
          </p:nvPr>
        </p:nvSpPr>
        <p:spPr>
          <a:xfrm>
            <a:off x="7182184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p95"/>
          <p:cNvSpPr/>
          <p:nvPr>
            <p:ph idx="3" type="pic"/>
          </p:nvPr>
        </p:nvSpPr>
        <p:spPr>
          <a:xfrm>
            <a:off x="5218730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0" name="Google Shape;570;p95"/>
          <p:cNvSpPr/>
          <p:nvPr>
            <p:ph idx="4" type="pic"/>
          </p:nvPr>
        </p:nvSpPr>
        <p:spPr>
          <a:xfrm>
            <a:off x="3255275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8 Text and photo slide - Black">
  <p:cSld name="CUSTOM_23_1_1_2_1_1_1_1_1_1_1_1"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96"/>
          <p:cNvSpPr/>
          <p:nvPr/>
        </p:nvSpPr>
        <p:spPr>
          <a:xfrm>
            <a:off x="320050" y="886975"/>
            <a:ext cx="7543800" cy="3374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96"/>
          <p:cNvSpPr txBox="1"/>
          <p:nvPr>
            <p:ph type="title"/>
          </p:nvPr>
        </p:nvSpPr>
        <p:spPr>
          <a:xfrm>
            <a:off x="600075" y="1144150"/>
            <a:ext cx="2335200" cy="62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4" name="Google Shape;574;p96"/>
          <p:cNvSpPr txBox="1"/>
          <p:nvPr>
            <p:ph idx="1" type="body"/>
          </p:nvPr>
        </p:nvSpPr>
        <p:spPr>
          <a:xfrm>
            <a:off x="591625" y="1873100"/>
            <a:ext cx="2343600" cy="209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5" name="Google Shape;575;p96"/>
          <p:cNvSpPr/>
          <p:nvPr>
            <p:ph idx="2" type="pic"/>
          </p:nvPr>
        </p:nvSpPr>
        <p:spPr>
          <a:xfrm>
            <a:off x="7182184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6" name="Google Shape;576;p96"/>
          <p:cNvSpPr/>
          <p:nvPr>
            <p:ph idx="3" type="pic"/>
          </p:nvPr>
        </p:nvSpPr>
        <p:spPr>
          <a:xfrm>
            <a:off x="5218730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7" name="Google Shape;577;p96"/>
          <p:cNvSpPr/>
          <p:nvPr>
            <p:ph idx="4" type="pic"/>
          </p:nvPr>
        </p:nvSpPr>
        <p:spPr>
          <a:xfrm>
            <a:off x="3255275" y="1314775"/>
            <a:ext cx="1961700" cy="25188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9 Text and photo slide - 3 cards">
  <p:cSld name="CUSTOM_25_1_1_2"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7"/>
          <p:cNvSpPr/>
          <p:nvPr/>
        </p:nvSpPr>
        <p:spPr>
          <a:xfrm>
            <a:off x="420625" y="994550"/>
            <a:ext cx="24141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97"/>
          <p:cNvSpPr txBox="1"/>
          <p:nvPr>
            <p:ph idx="1" type="body"/>
          </p:nvPr>
        </p:nvSpPr>
        <p:spPr>
          <a:xfrm>
            <a:off x="627850" y="2823950"/>
            <a:ext cx="19845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1" name="Google Shape;581;p97"/>
          <p:cNvSpPr/>
          <p:nvPr>
            <p:ph idx="2" type="pic"/>
          </p:nvPr>
        </p:nvSpPr>
        <p:spPr>
          <a:xfrm>
            <a:off x="420625" y="994550"/>
            <a:ext cx="24141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82" name="Google Shape;582;p97"/>
          <p:cNvSpPr txBox="1"/>
          <p:nvPr>
            <p:ph idx="3" type="subTitle"/>
          </p:nvPr>
        </p:nvSpPr>
        <p:spPr>
          <a:xfrm>
            <a:off x="631983" y="2504375"/>
            <a:ext cx="1980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583" name="Google Shape;583;p97"/>
          <p:cNvSpPr txBox="1"/>
          <p:nvPr>
            <p:ph type="title"/>
          </p:nvPr>
        </p:nvSpPr>
        <p:spPr>
          <a:xfrm>
            <a:off x="420625" y="320050"/>
            <a:ext cx="82752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4" name="Google Shape;584;p97"/>
          <p:cNvSpPr/>
          <p:nvPr/>
        </p:nvSpPr>
        <p:spPr>
          <a:xfrm>
            <a:off x="3364950" y="994550"/>
            <a:ext cx="24141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97"/>
          <p:cNvSpPr txBox="1"/>
          <p:nvPr>
            <p:ph idx="4" type="body"/>
          </p:nvPr>
        </p:nvSpPr>
        <p:spPr>
          <a:xfrm>
            <a:off x="3572175" y="2823950"/>
            <a:ext cx="19845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6" name="Google Shape;586;p97"/>
          <p:cNvSpPr/>
          <p:nvPr>
            <p:ph idx="5" type="pic"/>
          </p:nvPr>
        </p:nvSpPr>
        <p:spPr>
          <a:xfrm>
            <a:off x="3364950" y="994550"/>
            <a:ext cx="24141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87" name="Google Shape;587;p97"/>
          <p:cNvSpPr txBox="1"/>
          <p:nvPr>
            <p:ph idx="6" type="subTitle"/>
          </p:nvPr>
        </p:nvSpPr>
        <p:spPr>
          <a:xfrm>
            <a:off x="3576308" y="2504375"/>
            <a:ext cx="1980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588" name="Google Shape;588;p97"/>
          <p:cNvSpPr/>
          <p:nvPr/>
        </p:nvSpPr>
        <p:spPr>
          <a:xfrm>
            <a:off x="6281850" y="994550"/>
            <a:ext cx="24141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97"/>
          <p:cNvSpPr txBox="1"/>
          <p:nvPr>
            <p:ph idx="7" type="body"/>
          </p:nvPr>
        </p:nvSpPr>
        <p:spPr>
          <a:xfrm>
            <a:off x="6489075" y="2823950"/>
            <a:ext cx="19845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0" name="Google Shape;590;p97"/>
          <p:cNvSpPr/>
          <p:nvPr>
            <p:ph idx="8" type="pic"/>
          </p:nvPr>
        </p:nvSpPr>
        <p:spPr>
          <a:xfrm>
            <a:off x="6281850" y="994550"/>
            <a:ext cx="24141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91" name="Google Shape;591;p97"/>
          <p:cNvSpPr txBox="1"/>
          <p:nvPr>
            <p:ph idx="9" type="subTitle"/>
          </p:nvPr>
        </p:nvSpPr>
        <p:spPr>
          <a:xfrm>
            <a:off x="6493208" y="2504375"/>
            <a:ext cx="1980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9 Text and photo slide - 4 cards">
  <p:cSld name="CUSTOM_25_1_1_2_1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98"/>
          <p:cNvSpPr/>
          <p:nvPr/>
        </p:nvSpPr>
        <p:spPr>
          <a:xfrm>
            <a:off x="420625" y="994550"/>
            <a:ext cx="19935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98"/>
          <p:cNvSpPr txBox="1"/>
          <p:nvPr>
            <p:ph idx="1" type="body"/>
          </p:nvPr>
        </p:nvSpPr>
        <p:spPr>
          <a:xfrm>
            <a:off x="591737" y="2823950"/>
            <a:ext cx="16386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5" name="Google Shape;595;p98"/>
          <p:cNvSpPr/>
          <p:nvPr>
            <p:ph idx="2" type="pic"/>
          </p:nvPr>
        </p:nvSpPr>
        <p:spPr>
          <a:xfrm>
            <a:off x="420625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596" name="Google Shape;596;p98"/>
          <p:cNvSpPr txBox="1"/>
          <p:nvPr>
            <p:ph idx="3" type="subTitle"/>
          </p:nvPr>
        </p:nvSpPr>
        <p:spPr>
          <a:xfrm>
            <a:off x="595150" y="2504375"/>
            <a:ext cx="1635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597" name="Google Shape;597;p98"/>
          <p:cNvSpPr txBox="1"/>
          <p:nvPr>
            <p:ph type="title"/>
          </p:nvPr>
        </p:nvSpPr>
        <p:spPr>
          <a:xfrm>
            <a:off x="420625" y="320050"/>
            <a:ext cx="82752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8" name="Google Shape;598;p98"/>
          <p:cNvSpPr/>
          <p:nvPr/>
        </p:nvSpPr>
        <p:spPr>
          <a:xfrm>
            <a:off x="2514600" y="994550"/>
            <a:ext cx="19935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98"/>
          <p:cNvSpPr txBox="1"/>
          <p:nvPr>
            <p:ph idx="4" type="body"/>
          </p:nvPr>
        </p:nvSpPr>
        <p:spPr>
          <a:xfrm>
            <a:off x="2685712" y="2823950"/>
            <a:ext cx="16386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0" name="Google Shape;600;p98"/>
          <p:cNvSpPr/>
          <p:nvPr>
            <p:ph idx="5" type="pic"/>
          </p:nvPr>
        </p:nvSpPr>
        <p:spPr>
          <a:xfrm>
            <a:off x="2514600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601" name="Google Shape;601;p98"/>
          <p:cNvSpPr txBox="1"/>
          <p:nvPr>
            <p:ph idx="6" type="subTitle"/>
          </p:nvPr>
        </p:nvSpPr>
        <p:spPr>
          <a:xfrm>
            <a:off x="2689125" y="2504375"/>
            <a:ext cx="1635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02" name="Google Shape;602;p98"/>
          <p:cNvSpPr/>
          <p:nvPr/>
        </p:nvSpPr>
        <p:spPr>
          <a:xfrm>
            <a:off x="4617725" y="994550"/>
            <a:ext cx="19935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98"/>
          <p:cNvSpPr txBox="1"/>
          <p:nvPr>
            <p:ph idx="7" type="body"/>
          </p:nvPr>
        </p:nvSpPr>
        <p:spPr>
          <a:xfrm>
            <a:off x="4788837" y="2823950"/>
            <a:ext cx="16386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4" name="Google Shape;604;p98"/>
          <p:cNvSpPr/>
          <p:nvPr>
            <p:ph idx="8" type="pic"/>
          </p:nvPr>
        </p:nvSpPr>
        <p:spPr>
          <a:xfrm>
            <a:off x="4617725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605" name="Google Shape;605;p98"/>
          <p:cNvSpPr txBox="1"/>
          <p:nvPr>
            <p:ph idx="9" type="subTitle"/>
          </p:nvPr>
        </p:nvSpPr>
        <p:spPr>
          <a:xfrm>
            <a:off x="4792250" y="2504375"/>
            <a:ext cx="1635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  <p:sp>
        <p:nvSpPr>
          <p:cNvPr id="606" name="Google Shape;606;p98"/>
          <p:cNvSpPr/>
          <p:nvPr/>
        </p:nvSpPr>
        <p:spPr>
          <a:xfrm>
            <a:off x="6702325" y="994550"/>
            <a:ext cx="1993500" cy="341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98"/>
          <p:cNvSpPr txBox="1"/>
          <p:nvPr>
            <p:ph idx="13" type="body"/>
          </p:nvPr>
        </p:nvSpPr>
        <p:spPr>
          <a:xfrm>
            <a:off x="6873437" y="2823950"/>
            <a:ext cx="1638600" cy="13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8" name="Google Shape;608;p98"/>
          <p:cNvSpPr/>
          <p:nvPr>
            <p:ph idx="14" type="pic"/>
          </p:nvPr>
        </p:nvSpPr>
        <p:spPr>
          <a:xfrm>
            <a:off x="6702325" y="994550"/>
            <a:ext cx="1993500" cy="1337400"/>
          </a:xfrm>
          <a:prstGeom prst="rect">
            <a:avLst/>
          </a:prstGeom>
          <a:noFill/>
          <a:ln>
            <a:noFill/>
          </a:ln>
        </p:spPr>
      </p:sp>
      <p:sp>
        <p:nvSpPr>
          <p:cNvPr id="609" name="Google Shape;609;p98"/>
          <p:cNvSpPr txBox="1"/>
          <p:nvPr>
            <p:ph idx="15" type="subTitle"/>
          </p:nvPr>
        </p:nvSpPr>
        <p:spPr>
          <a:xfrm>
            <a:off x="6876850" y="2504375"/>
            <a:ext cx="1635300" cy="26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/>
            </a:lvl1pPr>
            <a:lvl2pPr lvl="1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8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800"/>
              </a:spcBef>
              <a:spcAft>
                <a:spcPts val="8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0 Text and photo slide - Right">
  <p:cSld name="CUSTOM_22_1_1_1_1_1_1_2_1_1_1"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99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12" name="Google Shape;612;p99"/>
          <p:cNvSpPr/>
          <p:nvPr>
            <p:ph idx="2" type="pic"/>
          </p:nvPr>
        </p:nvSpPr>
        <p:spPr>
          <a:xfrm>
            <a:off x="0" y="-9225"/>
            <a:ext cx="9144000" cy="51534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99"/>
          <p:cNvSpPr txBox="1"/>
          <p:nvPr>
            <p:ph idx="3" type="title"/>
          </p:nvPr>
        </p:nvSpPr>
        <p:spPr>
          <a:xfrm>
            <a:off x="5356075" y="326850"/>
            <a:ext cx="3347400" cy="48276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anchorCtr="0" anchor="t" bIns="91425" lIns="228600" spcFirstLastPara="1" rIns="22860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14" name="Google Shape;614;p99"/>
          <p:cNvSpPr txBox="1"/>
          <p:nvPr>
            <p:ph idx="1" type="body"/>
          </p:nvPr>
        </p:nvSpPr>
        <p:spPr>
          <a:xfrm>
            <a:off x="5594275" y="994550"/>
            <a:ext cx="27999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0 Text and photo slide - Left">
  <p:cSld name="CUSTOM_23_1_1_1_1_1_1_2_1_1_1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00"/>
          <p:cNvSpPr/>
          <p:nvPr>
            <p:ph idx="2" type="pic"/>
          </p:nvPr>
        </p:nvSpPr>
        <p:spPr>
          <a:xfrm>
            <a:off x="0" y="-9225"/>
            <a:ext cx="9162600" cy="5163600"/>
          </a:xfrm>
          <a:prstGeom prst="rect">
            <a:avLst/>
          </a:prstGeom>
          <a:noFill/>
          <a:ln>
            <a:noFill/>
          </a:ln>
        </p:spPr>
      </p:sp>
      <p:sp>
        <p:nvSpPr>
          <p:cNvPr id="617" name="Google Shape;617;p100"/>
          <p:cNvSpPr txBox="1"/>
          <p:nvPr>
            <p:ph type="title"/>
          </p:nvPr>
        </p:nvSpPr>
        <p:spPr>
          <a:xfrm>
            <a:off x="420275" y="326850"/>
            <a:ext cx="3347400" cy="4827600"/>
          </a:xfrm>
          <a:prstGeom prst="rect">
            <a:avLst/>
          </a:prstGeom>
          <a:solidFill>
            <a:srgbClr val="FFFFFF">
              <a:alpha val="91060"/>
            </a:srgbClr>
          </a:solidFill>
        </p:spPr>
        <p:txBody>
          <a:bodyPr anchorCtr="0" anchor="t" bIns="91425" lIns="228600" spcFirstLastPara="1" rIns="22860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18" name="Google Shape;618;p100"/>
          <p:cNvSpPr txBox="1"/>
          <p:nvPr>
            <p:ph idx="1" type="body"/>
          </p:nvPr>
        </p:nvSpPr>
        <p:spPr>
          <a:xfrm>
            <a:off x="658475" y="994550"/>
            <a:ext cx="27999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07" Type="http://schemas.openxmlformats.org/officeDocument/2006/relationships/slideLayout" Target="../slideLayouts/slideLayout107.xml"/><Relationship Id="rId106" Type="http://schemas.openxmlformats.org/officeDocument/2006/relationships/slideLayout" Target="../slideLayouts/slideLayout106.xml"/><Relationship Id="rId105" Type="http://schemas.openxmlformats.org/officeDocument/2006/relationships/slideLayout" Target="../slideLayouts/slideLayout105.xml"/><Relationship Id="rId104" Type="http://schemas.openxmlformats.org/officeDocument/2006/relationships/slideLayout" Target="../slideLayouts/slideLayout104.xml"/><Relationship Id="rId109" Type="http://schemas.openxmlformats.org/officeDocument/2006/relationships/slideLayout" Target="../slideLayouts/slideLayout109.xml"/><Relationship Id="rId108" Type="http://schemas.openxmlformats.org/officeDocument/2006/relationships/slideLayout" Target="../slideLayouts/slideLayout108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103" Type="http://schemas.openxmlformats.org/officeDocument/2006/relationships/slideLayout" Target="../slideLayouts/slideLayout103.xml"/><Relationship Id="rId102" Type="http://schemas.openxmlformats.org/officeDocument/2006/relationships/slideLayout" Target="../slideLayouts/slideLayout102.xml"/><Relationship Id="rId101" Type="http://schemas.openxmlformats.org/officeDocument/2006/relationships/slideLayout" Target="../slideLayouts/slideLayout101.xml"/><Relationship Id="rId100" Type="http://schemas.openxmlformats.org/officeDocument/2006/relationships/slideLayout" Target="../slideLayouts/slideLayout100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29" Type="http://schemas.openxmlformats.org/officeDocument/2006/relationships/slideLayout" Target="../slideLayouts/slideLayout129.xml"/><Relationship Id="rId128" Type="http://schemas.openxmlformats.org/officeDocument/2006/relationships/slideLayout" Target="../slideLayouts/slideLayout128.xml"/><Relationship Id="rId127" Type="http://schemas.openxmlformats.org/officeDocument/2006/relationships/slideLayout" Target="../slideLayouts/slideLayout127.xml"/><Relationship Id="rId126" Type="http://schemas.openxmlformats.org/officeDocument/2006/relationships/slideLayout" Target="../slideLayouts/slideLayout126.xml"/><Relationship Id="rId26" Type="http://schemas.openxmlformats.org/officeDocument/2006/relationships/slideLayout" Target="../slideLayouts/slideLayout26.xml"/><Relationship Id="rId121" Type="http://schemas.openxmlformats.org/officeDocument/2006/relationships/slideLayout" Target="../slideLayouts/slideLayout121.xml"/><Relationship Id="rId25" Type="http://schemas.openxmlformats.org/officeDocument/2006/relationships/slideLayout" Target="../slideLayouts/slideLayout25.xml"/><Relationship Id="rId120" Type="http://schemas.openxmlformats.org/officeDocument/2006/relationships/slideLayout" Target="../slideLayouts/slideLayout120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125" Type="http://schemas.openxmlformats.org/officeDocument/2006/relationships/slideLayout" Target="../slideLayouts/slideLayout125.xml"/><Relationship Id="rId29" Type="http://schemas.openxmlformats.org/officeDocument/2006/relationships/slideLayout" Target="../slideLayouts/slideLayout29.xml"/><Relationship Id="rId124" Type="http://schemas.openxmlformats.org/officeDocument/2006/relationships/slideLayout" Target="../slideLayouts/slideLayout124.xml"/><Relationship Id="rId123" Type="http://schemas.openxmlformats.org/officeDocument/2006/relationships/slideLayout" Target="../slideLayouts/slideLayout123.xml"/><Relationship Id="rId122" Type="http://schemas.openxmlformats.org/officeDocument/2006/relationships/slideLayout" Target="../slideLayouts/slideLayout122.xml"/><Relationship Id="rId95" Type="http://schemas.openxmlformats.org/officeDocument/2006/relationships/slideLayout" Target="../slideLayouts/slideLayout95.xml"/><Relationship Id="rId94" Type="http://schemas.openxmlformats.org/officeDocument/2006/relationships/slideLayout" Target="../slideLayouts/slideLayout94.xml"/><Relationship Id="rId97" Type="http://schemas.openxmlformats.org/officeDocument/2006/relationships/slideLayout" Target="../slideLayouts/slideLayout97.xml"/><Relationship Id="rId9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1.xml"/><Relationship Id="rId99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.xml"/><Relationship Id="rId98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91" Type="http://schemas.openxmlformats.org/officeDocument/2006/relationships/slideLayout" Target="../slideLayouts/slideLayout91.xml"/><Relationship Id="rId90" Type="http://schemas.openxmlformats.org/officeDocument/2006/relationships/slideLayout" Target="../slideLayouts/slideLayout90.xml"/><Relationship Id="rId93" Type="http://schemas.openxmlformats.org/officeDocument/2006/relationships/slideLayout" Target="../slideLayouts/slideLayout93.xml"/><Relationship Id="rId92" Type="http://schemas.openxmlformats.org/officeDocument/2006/relationships/slideLayout" Target="../slideLayouts/slideLayout92.xml"/><Relationship Id="rId118" Type="http://schemas.openxmlformats.org/officeDocument/2006/relationships/slideLayout" Target="../slideLayouts/slideLayout118.xml"/><Relationship Id="rId117" Type="http://schemas.openxmlformats.org/officeDocument/2006/relationships/slideLayout" Target="../slideLayouts/slideLayout117.xml"/><Relationship Id="rId116" Type="http://schemas.openxmlformats.org/officeDocument/2006/relationships/slideLayout" Target="../slideLayouts/slideLayout116.xml"/><Relationship Id="rId115" Type="http://schemas.openxmlformats.org/officeDocument/2006/relationships/slideLayout" Target="../slideLayouts/slideLayout115.xml"/><Relationship Id="rId119" Type="http://schemas.openxmlformats.org/officeDocument/2006/relationships/slideLayout" Target="../slideLayouts/slideLayout119.xml"/><Relationship Id="rId15" Type="http://schemas.openxmlformats.org/officeDocument/2006/relationships/slideLayout" Target="../slideLayouts/slideLayout15.xml"/><Relationship Id="rId110" Type="http://schemas.openxmlformats.org/officeDocument/2006/relationships/slideLayout" Target="../slideLayouts/slideLayout110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14" Type="http://schemas.openxmlformats.org/officeDocument/2006/relationships/slideLayout" Target="../slideLayouts/slideLayout114.xml"/><Relationship Id="rId18" Type="http://schemas.openxmlformats.org/officeDocument/2006/relationships/slideLayout" Target="../slideLayouts/slideLayout18.xml"/><Relationship Id="rId113" Type="http://schemas.openxmlformats.org/officeDocument/2006/relationships/slideLayout" Target="../slideLayouts/slideLayout113.xml"/><Relationship Id="rId112" Type="http://schemas.openxmlformats.org/officeDocument/2006/relationships/slideLayout" Target="../slideLayouts/slideLayout112.xml"/><Relationship Id="rId111" Type="http://schemas.openxmlformats.org/officeDocument/2006/relationships/slideLayout" Target="../slideLayouts/slideLayout111.xml"/><Relationship Id="rId84" Type="http://schemas.openxmlformats.org/officeDocument/2006/relationships/slideLayout" Target="../slideLayouts/slideLayout84.xml"/><Relationship Id="rId83" Type="http://schemas.openxmlformats.org/officeDocument/2006/relationships/slideLayout" Target="../slideLayouts/slideLayout83.xml"/><Relationship Id="rId86" Type="http://schemas.openxmlformats.org/officeDocument/2006/relationships/slideLayout" Target="../slideLayouts/slideLayout86.xml"/><Relationship Id="rId85" Type="http://schemas.openxmlformats.org/officeDocument/2006/relationships/slideLayout" Target="../slideLayouts/slideLayout85.xml"/><Relationship Id="rId88" Type="http://schemas.openxmlformats.org/officeDocument/2006/relationships/slideLayout" Target="../slideLayouts/slideLayout88.xml"/><Relationship Id="rId150" Type="http://schemas.openxmlformats.org/officeDocument/2006/relationships/slideLayout" Target="../slideLayouts/slideLayout150.xml"/><Relationship Id="rId87" Type="http://schemas.openxmlformats.org/officeDocument/2006/relationships/slideLayout" Target="../slideLayouts/slideLayout87.xml"/><Relationship Id="rId89" Type="http://schemas.openxmlformats.org/officeDocument/2006/relationships/slideLayout" Target="../slideLayouts/slideLayout89.xml"/><Relationship Id="rId80" Type="http://schemas.openxmlformats.org/officeDocument/2006/relationships/slideLayout" Target="../slideLayouts/slideLayout80.xml"/><Relationship Id="rId82" Type="http://schemas.openxmlformats.org/officeDocument/2006/relationships/slideLayout" Target="../slideLayouts/slideLayout82.xml"/><Relationship Id="rId81" Type="http://schemas.openxmlformats.org/officeDocument/2006/relationships/slideLayout" Target="../slideLayouts/slideLayout8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149" Type="http://schemas.openxmlformats.org/officeDocument/2006/relationships/slideLayout" Target="../slideLayouts/slideLayout149.xml"/><Relationship Id="rId4" Type="http://schemas.openxmlformats.org/officeDocument/2006/relationships/slideLayout" Target="../slideLayouts/slideLayout4.xml"/><Relationship Id="rId148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9.xml"/><Relationship Id="rId143" Type="http://schemas.openxmlformats.org/officeDocument/2006/relationships/slideLayout" Target="../slideLayouts/slideLayout143.xml"/><Relationship Id="rId142" Type="http://schemas.openxmlformats.org/officeDocument/2006/relationships/slideLayout" Target="../slideLayouts/slideLayout142.xml"/><Relationship Id="rId141" Type="http://schemas.openxmlformats.org/officeDocument/2006/relationships/slideLayout" Target="../slideLayouts/slideLayout141.xml"/><Relationship Id="rId140" Type="http://schemas.openxmlformats.org/officeDocument/2006/relationships/slideLayout" Target="../slideLayouts/slideLayout140.xml"/><Relationship Id="rId5" Type="http://schemas.openxmlformats.org/officeDocument/2006/relationships/slideLayout" Target="../slideLayouts/slideLayout5.xml"/><Relationship Id="rId147" Type="http://schemas.openxmlformats.org/officeDocument/2006/relationships/slideLayout" Target="../slideLayouts/slideLayout147.xml"/><Relationship Id="rId6" Type="http://schemas.openxmlformats.org/officeDocument/2006/relationships/slideLayout" Target="../slideLayouts/slideLayout6.xml"/><Relationship Id="rId146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7.xml"/><Relationship Id="rId145" Type="http://schemas.openxmlformats.org/officeDocument/2006/relationships/slideLayout" Target="../slideLayouts/slideLayout145.xml"/><Relationship Id="rId8" Type="http://schemas.openxmlformats.org/officeDocument/2006/relationships/slideLayout" Target="../slideLayouts/slideLayout8.xml"/><Relationship Id="rId144" Type="http://schemas.openxmlformats.org/officeDocument/2006/relationships/slideLayout" Target="../slideLayouts/slideLayout144.xml"/><Relationship Id="rId73" Type="http://schemas.openxmlformats.org/officeDocument/2006/relationships/slideLayout" Target="../slideLayouts/slideLayout73.xml"/><Relationship Id="rId72" Type="http://schemas.openxmlformats.org/officeDocument/2006/relationships/slideLayout" Target="../slideLayouts/slideLayout72.xml"/><Relationship Id="rId75" Type="http://schemas.openxmlformats.org/officeDocument/2006/relationships/slideLayout" Target="../slideLayouts/slideLayout75.xml"/><Relationship Id="rId74" Type="http://schemas.openxmlformats.org/officeDocument/2006/relationships/slideLayout" Target="../slideLayouts/slideLayout74.xml"/><Relationship Id="rId77" Type="http://schemas.openxmlformats.org/officeDocument/2006/relationships/slideLayout" Target="../slideLayouts/slideLayout77.xml"/><Relationship Id="rId76" Type="http://schemas.openxmlformats.org/officeDocument/2006/relationships/slideLayout" Target="../slideLayouts/slideLayout76.xml"/><Relationship Id="rId79" Type="http://schemas.openxmlformats.org/officeDocument/2006/relationships/slideLayout" Target="../slideLayouts/slideLayout79.xml"/><Relationship Id="rId78" Type="http://schemas.openxmlformats.org/officeDocument/2006/relationships/slideLayout" Target="../slideLayouts/slideLayout78.xml"/><Relationship Id="rId71" Type="http://schemas.openxmlformats.org/officeDocument/2006/relationships/slideLayout" Target="../slideLayouts/slideLayout71.xml"/><Relationship Id="rId70" Type="http://schemas.openxmlformats.org/officeDocument/2006/relationships/slideLayout" Target="../slideLayouts/slideLayout70.xml"/><Relationship Id="rId139" Type="http://schemas.openxmlformats.org/officeDocument/2006/relationships/slideLayout" Target="../slideLayouts/slideLayout139.xml"/><Relationship Id="rId138" Type="http://schemas.openxmlformats.org/officeDocument/2006/relationships/slideLayout" Target="../slideLayouts/slideLayout138.xml"/><Relationship Id="rId137" Type="http://schemas.openxmlformats.org/officeDocument/2006/relationships/slideLayout" Target="../slideLayouts/slideLayout137.xml"/><Relationship Id="rId132" Type="http://schemas.openxmlformats.org/officeDocument/2006/relationships/slideLayout" Target="../slideLayouts/slideLayout132.xml"/><Relationship Id="rId131" Type="http://schemas.openxmlformats.org/officeDocument/2006/relationships/slideLayout" Target="../slideLayouts/slideLayout131.xml"/><Relationship Id="rId130" Type="http://schemas.openxmlformats.org/officeDocument/2006/relationships/slideLayout" Target="../slideLayouts/slideLayout130.xml"/><Relationship Id="rId136" Type="http://schemas.openxmlformats.org/officeDocument/2006/relationships/slideLayout" Target="../slideLayouts/slideLayout136.xml"/><Relationship Id="rId135" Type="http://schemas.openxmlformats.org/officeDocument/2006/relationships/slideLayout" Target="../slideLayouts/slideLayout135.xml"/><Relationship Id="rId134" Type="http://schemas.openxmlformats.org/officeDocument/2006/relationships/slideLayout" Target="../slideLayouts/slideLayout134.xml"/><Relationship Id="rId133" Type="http://schemas.openxmlformats.org/officeDocument/2006/relationships/slideLayout" Target="../slideLayouts/slideLayout133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66" Type="http://schemas.openxmlformats.org/officeDocument/2006/relationships/slideLayout" Target="../slideLayouts/slideLayout66.xml"/><Relationship Id="rId65" Type="http://schemas.openxmlformats.org/officeDocument/2006/relationships/slideLayout" Target="../slideLayouts/slideLayout65.xml"/><Relationship Id="rId68" Type="http://schemas.openxmlformats.org/officeDocument/2006/relationships/slideLayout" Target="../slideLayouts/slideLayout68.xml"/><Relationship Id="rId67" Type="http://schemas.openxmlformats.org/officeDocument/2006/relationships/slideLayout" Target="../slideLayouts/slideLayout67.xml"/><Relationship Id="rId60" Type="http://schemas.openxmlformats.org/officeDocument/2006/relationships/slideLayout" Target="../slideLayouts/slideLayout60.xml"/><Relationship Id="rId69" Type="http://schemas.openxmlformats.org/officeDocument/2006/relationships/slideLayout" Target="../slideLayouts/slideLayout6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153" Type="http://schemas.openxmlformats.org/officeDocument/2006/relationships/theme" Target="../theme/theme2.xml"/><Relationship Id="rId152" Type="http://schemas.openxmlformats.org/officeDocument/2006/relationships/slideLayout" Target="../slideLayouts/slideLayout152.xml"/><Relationship Id="rId151" Type="http://schemas.openxmlformats.org/officeDocument/2006/relationships/slideLayout" Target="../slideLayouts/slideLayout1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7762875" y="4992143"/>
            <a:ext cx="1042800" cy="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i="0" lang="en" sz="400" u="none" cap="none" strike="noStrike">
                <a:solidFill>
                  <a:schemeClr val="lt2"/>
                </a:solidFill>
              </a:rPr>
              <a:t>Copyright © </a:t>
            </a:r>
            <a:r>
              <a:rPr lang="en" sz="400">
                <a:solidFill>
                  <a:schemeClr val="lt2"/>
                </a:solidFill>
              </a:rPr>
              <a:t>2025</a:t>
            </a:r>
            <a:r>
              <a:rPr lang="en" sz="400">
                <a:solidFill>
                  <a:schemeClr val="lt2"/>
                </a:solidFill>
              </a:rPr>
              <a:t> </a:t>
            </a:r>
            <a:r>
              <a:rPr i="0" lang="en" sz="400" u="none" cap="none" strike="noStrike">
                <a:solidFill>
                  <a:schemeClr val="lt2"/>
                </a:solidFill>
              </a:rPr>
              <a:t>Arizona Board of Regents</a:t>
            </a:r>
            <a:endParaRPr i="0" sz="400" u="none" cap="none" strike="noStrike">
              <a:solidFill>
                <a:schemeClr val="lt2"/>
              </a:solidFill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20625" y="320050"/>
            <a:ext cx="82752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>
                <a:solidFill>
                  <a:schemeClr val="dk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20900" y="994550"/>
            <a:ext cx="4105500" cy="31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1pPr>
            <a:lvl2pPr indent="-3302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" name="Google Shape;9;p1"/>
          <p:cNvSpPr txBox="1"/>
          <p:nvPr/>
        </p:nvSpPr>
        <p:spPr>
          <a:xfrm>
            <a:off x="-2695750" y="4298700"/>
            <a:ext cx="252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Area below the line reserved </a:t>
            </a:r>
            <a:r>
              <a:rPr lang="en">
                <a:solidFill>
                  <a:schemeClr val="dk2"/>
                </a:solidFill>
              </a:rPr>
              <a:t>to accommodate live closed captioning during presentations.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0" name="Google Shape;10;p1"/>
          <p:cNvCxnSpPr/>
          <p:nvPr/>
        </p:nvCxnSpPr>
        <p:spPr>
          <a:xfrm>
            <a:off x="-2917025" y="4168375"/>
            <a:ext cx="2870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Google Shape;11;p1"/>
          <p:cNvCxnSpPr/>
          <p:nvPr/>
        </p:nvCxnSpPr>
        <p:spPr>
          <a:xfrm>
            <a:off x="9190925" y="4168375"/>
            <a:ext cx="2870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" name="Google Shape;12;p1"/>
          <p:cNvSpPr txBox="1"/>
          <p:nvPr/>
        </p:nvSpPr>
        <p:spPr>
          <a:xfrm>
            <a:off x="9351103" y="4298700"/>
            <a:ext cx="252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Area below the line reserved </a:t>
            </a:r>
            <a:r>
              <a:rPr lang="en">
                <a:solidFill>
                  <a:schemeClr val="dk2"/>
                </a:solidFill>
              </a:rPr>
              <a:t>to accommodate live closed captioning during presentations.</a:t>
            </a:r>
            <a:endParaRPr b="1"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  <p:sldLayoutId id="2147483715" r:id="rId68"/>
    <p:sldLayoutId id="2147483716" r:id="rId69"/>
    <p:sldLayoutId id="2147483717" r:id="rId70"/>
    <p:sldLayoutId id="2147483718" r:id="rId71"/>
    <p:sldLayoutId id="2147483719" r:id="rId72"/>
    <p:sldLayoutId id="2147483720" r:id="rId73"/>
    <p:sldLayoutId id="2147483721" r:id="rId74"/>
    <p:sldLayoutId id="2147483722" r:id="rId75"/>
    <p:sldLayoutId id="2147483723" r:id="rId76"/>
    <p:sldLayoutId id="2147483724" r:id="rId77"/>
    <p:sldLayoutId id="2147483725" r:id="rId78"/>
    <p:sldLayoutId id="2147483726" r:id="rId79"/>
    <p:sldLayoutId id="2147483727" r:id="rId80"/>
    <p:sldLayoutId id="2147483728" r:id="rId81"/>
    <p:sldLayoutId id="2147483729" r:id="rId82"/>
    <p:sldLayoutId id="2147483730" r:id="rId83"/>
    <p:sldLayoutId id="2147483731" r:id="rId84"/>
    <p:sldLayoutId id="2147483732" r:id="rId85"/>
    <p:sldLayoutId id="2147483733" r:id="rId86"/>
    <p:sldLayoutId id="2147483734" r:id="rId87"/>
    <p:sldLayoutId id="2147483735" r:id="rId88"/>
    <p:sldLayoutId id="2147483736" r:id="rId89"/>
    <p:sldLayoutId id="2147483737" r:id="rId90"/>
    <p:sldLayoutId id="2147483738" r:id="rId91"/>
    <p:sldLayoutId id="2147483739" r:id="rId92"/>
    <p:sldLayoutId id="2147483740" r:id="rId93"/>
    <p:sldLayoutId id="2147483741" r:id="rId94"/>
    <p:sldLayoutId id="2147483742" r:id="rId95"/>
    <p:sldLayoutId id="2147483743" r:id="rId96"/>
    <p:sldLayoutId id="2147483744" r:id="rId97"/>
    <p:sldLayoutId id="2147483745" r:id="rId98"/>
    <p:sldLayoutId id="2147483746" r:id="rId99"/>
    <p:sldLayoutId id="2147483747" r:id="rId100"/>
    <p:sldLayoutId id="2147483748" r:id="rId101"/>
    <p:sldLayoutId id="2147483749" r:id="rId102"/>
    <p:sldLayoutId id="2147483750" r:id="rId103"/>
    <p:sldLayoutId id="2147483751" r:id="rId104"/>
    <p:sldLayoutId id="2147483752" r:id="rId105"/>
    <p:sldLayoutId id="2147483753" r:id="rId106"/>
    <p:sldLayoutId id="2147483754" r:id="rId107"/>
    <p:sldLayoutId id="2147483755" r:id="rId108"/>
    <p:sldLayoutId id="2147483756" r:id="rId109"/>
    <p:sldLayoutId id="2147483757" r:id="rId110"/>
    <p:sldLayoutId id="2147483758" r:id="rId111"/>
    <p:sldLayoutId id="2147483759" r:id="rId112"/>
    <p:sldLayoutId id="2147483760" r:id="rId113"/>
    <p:sldLayoutId id="2147483761" r:id="rId114"/>
    <p:sldLayoutId id="2147483762" r:id="rId115"/>
    <p:sldLayoutId id="2147483763" r:id="rId116"/>
    <p:sldLayoutId id="2147483764" r:id="rId117"/>
    <p:sldLayoutId id="2147483765" r:id="rId118"/>
    <p:sldLayoutId id="2147483766" r:id="rId119"/>
    <p:sldLayoutId id="2147483767" r:id="rId120"/>
    <p:sldLayoutId id="2147483768" r:id="rId121"/>
    <p:sldLayoutId id="2147483769" r:id="rId122"/>
    <p:sldLayoutId id="2147483770" r:id="rId123"/>
    <p:sldLayoutId id="2147483771" r:id="rId124"/>
    <p:sldLayoutId id="2147483772" r:id="rId125"/>
    <p:sldLayoutId id="2147483773" r:id="rId126"/>
    <p:sldLayoutId id="2147483774" r:id="rId127"/>
    <p:sldLayoutId id="2147483775" r:id="rId128"/>
    <p:sldLayoutId id="2147483776" r:id="rId129"/>
    <p:sldLayoutId id="2147483777" r:id="rId130"/>
    <p:sldLayoutId id="2147483778" r:id="rId131"/>
    <p:sldLayoutId id="2147483779" r:id="rId132"/>
    <p:sldLayoutId id="2147483780" r:id="rId133"/>
    <p:sldLayoutId id="2147483781" r:id="rId134"/>
    <p:sldLayoutId id="2147483782" r:id="rId135"/>
    <p:sldLayoutId id="2147483783" r:id="rId136"/>
    <p:sldLayoutId id="2147483784" r:id="rId137"/>
    <p:sldLayoutId id="2147483785" r:id="rId138"/>
    <p:sldLayoutId id="2147483786" r:id="rId139"/>
    <p:sldLayoutId id="2147483787" r:id="rId140"/>
    <p:sldLayoutId id="2147483788" r:id="rId141"/>
    <p:sldLayoutId id="2147483789" r:id="rId142"/>
    <p:sldLayoutId id="2147483790" r:id="rId143"/>
    <p:sldLayoutId id="2147483791" r:id="rId144"/>
    <p:sldLayoutId id="2147483792" r:id="rId145"/>
    <p:sldLayoutId id="2147483793" r:id="rId146"/>
    <p:sldLayoutId id="2147483794" r:id="rId147"/>
    <p:sldLayoutId id="2147483795" r:id="rId148"/>
    <p:sldLayoutId id="2147483796" r:id="rId149"/>
    <p:sldLayoutId id="2147483797" r:id="rId150"/>
    <p:sldLayoutId id="2147483798" r:id="rId151"/>
    <p:sldLayoutId id="2147483799" r:id="rId1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65">
          <p15:clr>
            <a:srgbClr val="FF00FF"/>
          </p15:clr>
        </p15:guide>
        <p15:guide id="2" pos="5478">
          <p15:clr>
            <a:srgbClr val="FF00FF"/>
          </p15:clr>
        </p15:guide>
        <p15:guide id="3" pos="2909">
          <p15:clr>
            <a:srgbClr val="FF00FF"/>
          </p15:clr>
        </p15:guide>
        <p15:guide id="4" pos="5547">
          <p15:clr>
            <a:srgbClr val="FF00FF"/>
          </p15:clr>
        </p15:guide>
        <p15:guide id="5" pos="1331">
          <p15:clr>
            <a:srgbClr val="FF00FF"/>
          </p15:clr>
        </p15:guide>
        <p15:guide id="6" pos="467">
          <p15:clr>
            <a:srgbClr val="FF00FF"/>
          </p15:clr>
        </p15:guide>
        <p15:guide id="7" pos="530">
          <p15:clr>
            <a:srgbClr val="FF00FF"/>
          </p15:clr>
        </p15:guide>
        <p15:guide id="8" pos="732">
          <p15:clr>
            <a:srgbClr val="FF00FF"/>
          </p15:clr>
        </p15:guide>
        <p15:guide id="9" pos="795">
          <p15:clr>
            <a:srgbClr val="FF00FF"/>
          </p15:clr>
        </p15:guide>
        <p15:guide id="10" pos="991">
          <p15:clr>
            <a:srgbClr val="FF00FF"/>
          </p15:clr>
        </p15:guide>
        <p15:guide id="11" pos="1060">
          <p15:clr>
            <a:srgbClr val="FF00FF"/>
          </p15:clr>
        </p15:guide>
        <p15:guide id="12" pos="1267">
          <p15:clr>
            <a:srgbClr val="FF00FF"/>
          </p15:clr>
        </p15:guide>
        <p15:guide id="13" pos="1319">
          <p15:clr>
            <a:srgbClr val="FF00FF"/>
          </p15:clr>
        </p15:guide>
        <p15:guide id="14" pos="1521">
          <p15:clr>
            <a:srgbClr val="FF00FF"/>
          </p15:clr>
        </p15:guide>
        <p15:guide id="15" pos="1584">
          <p15:clr>
            <a:srgbClr val="FF00FF"/>
          </p15:clr>
        </p15:guide>
        <p15:guide id="16" pos="1786">
          <p15:clr>
            <a:srgbClr val="FF00FF"/>
          </p15:clr>
        </p15:guide>
        <p15:guide id="17" pos="1849">
          <p15:clr>
            <a:srgbClr val="FF00FF"/>
          </p15:clr>
        </p15:guide>
        <p15:guide id="18" pos="2051">
          <p15:clr>
            <a:srgbClr val="FF00FF"/>
          </p15:clr>
        </p15:guide>
        <p15:guide id="19" pos="2114">
          <p15:clr>
            <a:srgbClr val="FF00FF"/>
          </p15:clr>
        </p15:guide>
        <p15:guide id="20" pos="2316">
          <p15:clr>
            <a:srgbClr val="FF00FF"/>
          </p15:clr>
        </p15:guide>
        <p15:guide id="21" pos="2379">
          <p15:clr>
            <a:srgbClr val="FF00FF"/>
          </p15:clr>
        </p15:guide>
        <p15:guide id="22" pos="2575">
          <p15:clr>
            <a:srgbClr val="FF00FF"/>
          </p15:clr>
        </p15:guide>
        <p15:guide id="23" pos="2644">
          <p15:clr>
            <a:srgbClr val="FF00FF"/>
          </p15:clr>
        </p15:guide>
        <p15:guide id="24" pos="2851">
          <p15:clr>
            <a:srgbClr val="FF00FF"/>
          </p15:clr>
        </p15:guide>
        <p15:guide id="25" pos="3110">
          <p15:clr>
            <a:srgbClr val="FF00FF"/>
          </p15:clr>
        </p15:guide>
        <p15:guide id="26" pos="3174">
          <p15:clr>
            <a:srgbClr val="FF00FF"/>
          </p15:clr>
        </p15:guide>
        <p15:guide id="27" pos="3375">
          <p15:clr>
            <a:srgbClr val="FF00FF"/>
          </p15:clr>
        </p15:guide>
        <p15:guide id="28" pos="3439">
          <p15:clr>
            <a:srgbClr val="FF00FF"/>
          </p15:clr>
        </p15:guide>
        <p15:guide id="29" pos="3640">
          <p15:clr>
            <a:srgbClr val="FF00FF"/>
          </p15:clr>
        </p15:guide>
        <p15:guide id="30" pos="3698">
          <p15:clr>
            <a:srgbClr val="FF00FF"/>
          </p15:clr>
        </p15:guide>
        <p15:guide id="31" pos="3905">
          <p15:clr>
            <a:srgbClr val="FF00FF"/>
          </p15:clr>
        </p15:guide>
        <p15:guide id="32" pos="3963">
          <p15:clr>
            <a:srgbClr val="FF00FF"/>
          </p15:clr>
        </p15:guide>
        <p15:guide id="33" pos="4164">
          <p15:clr>
            <a:srgbClr val="FF00FF"/>
          </p15:clr>
        </p15:guide>
        <p15:guide id="34" pos="4228">
          <p15:clr>
            <a:srgbClr val="FF00FF"/>
          </p15:clr>
        </p15:guide>
        <p15:guide id="35" pos="4429">
          <p15:clr>
            <a:srgbClr val="FF00FF"/>
          </p15:clr>
        </p15:guide>
        <p15:guide id="36" pos="4493">
          <p15:clr>
            <a:srgbClr val="FF00FF"/>
          </p15:clr>
        </p15:guide>
        <p15:guide id="37" pos="4694">
          <p15:clr>
            <a:srgbClr val="FF00FF"/>
          </p15:clr>
        </p15:guide>
        <p15:guide id="38" pos="4752">
          <p15:clr>
            <a:srgbClr val="FF00FF"/>
          </p15:clr>
        </p15:guide>
        <p15:guide id="39" pos="4954">
          <p15:clr>
            <a:srgbClr val="FF00FF"/>
          </p15:clr>
        </p15:guide>
        <p15:guide id="40" pos="5017">
          <p15:clr>
            <a:srgbClr val="FF00FF"/>
          </p15:clr>
        </p15:guide>
        <p15:guide id="41" pos="5219">
          <p15:clr>
            <a:srgbClr val="FF00FF"/>
          </p15:clr>
        </p15:guide>
        <p15:guide id="42" pos="5288">
          <p15:clr>
            <a:srgbClr val="FF00FF"/>
          </p15:clr>
        </p15:guide>
        <p15:guide id="43" orient="horz" pos="559">
          <p15:clr>
            <a:srgbClr val="FF00FF"/>
          </p15:clr>
        </p15:guide>
        <p15:guide id="44" orient="horz" pos="3041">
          <p15:clr>
            <a:srgbClr val="FF00FF"/>
          </p15:clr>
        </p15:guide>
        <p15:guide id="45" orient="horz" pos="202">
          <p15:clr>
            <a:srgbClr val="FF00FF"/>
          </p15:clr>
        </p15:guide>
        <p15:guide id="46" orient="horz" pos="1619">
          <p15:clr>
            <a:srgbClr val="00FFFF"/>
          </p15:clr>
        </p15:guide>
        <p15:guide id="47" pos="2880">
          <p15:clr>
            <a:srgbClr val="00FFFF"/>
          </p15:clr>
        </p15:guide>
        <p15:guide id="48" orient="horz" pos="626">
          <p15:clr>
            <a:srgbClr val="FF00FF"/>
          </p15:clr>
        </p15:guide>
        <p15:guide id="49" orient="horz" pos="2631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jpg"/><Relationship Id="rId4" Type="http://schemas.openxmlformats.org/officeDocument/2006/relationships/hyperlink" Target="https://docs.google.com/presentation/d/1rVIuKL6waZ03pnByWMoX_aTNn8QyjsiWMoYNnFbXI44/edit#slide=id.g3257a622c5e_7_1283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jpg"/><Relationship Id="rId4" Type="http://schemas.openxmlformats.org/officeDocument/2006/relationships/hyperlink" Target="https://docs.google.com/presentation/d/1rVIuKL6waZ03pnByWMoX_aTNn8QyjsiWMoYNnFbXI44/edit#slide=id.g3257a622c5e_7_1283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jpg"/><Relationship Id="rId4" Type="http://schemas.openxmlformats.org/officeDocument/2006/relationships/hyperlink" Target="https://docs.google.com/presentation/d/1rVIuKL6waZ03pnByWMoX_aTNn8QyjsiWMoYNnFbXI44/edit#slide=id.g3257a622c5e_7_1283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presentation/d/1rVIuKL6waZ03pnByWMoX_aTNn8QyjsiWMoYNnFbXI44/edit#slide=id.g3257a622c5e_7_128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jpg"/><Relationship Id="rId4" Type="http://schemas.openxmlformats.org/officeDocument/2006/relationships/hyperlink" Target="https://docs.google.com/presentation/d/1rVIuKL6waZ03pnByWMoX_aTNn8QyjsiWMoYNnFbXI44/edit#slide=id.g3257a622c5e_7_1283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docs.google.com/presentation/d/1rVIuKL6waZ03pnByWMoX_aTNn8QyjsiWMoYNnFbXI44/edit#slide=id.g3257a622c5e_7_1283" TargetMode="External"/><Relationship Id="rId4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ocs.google.com/presentation/d/1rVIuKL6waZ03pnByWMoX_aTNn8QyjsiWMoYNnFbXI44/edit#slide=id.g3257a622c5e_7_1283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presentation/d/1rVIuKL6waZ03pnByWMoX_aTNn8QyjsiWMoYNnFbXI44/edit#slide=id.g3257a622c5e_7_1283" TargetMode="External"/><Relationship Id="rId4" Type="http://schemas.openxmlformats.org/officeDocument/2006/relationships/image" Target="../media/image3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0.jpg"/><Relationship Id="rId4" Type="http://schemas.openxmlformats.org/officeDocument/2006/relationships/hyperlink" Target="https://docs.google.com/presentation/d/1rVIuKL6waZ03pnByWMoX_aTNn8QyjsiWMoYNnFbXI44/edit#slide=id.g3257a622c5e_7_1283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presentation/d/1rVIuKL6waZ03pnByWMoX_aTNn8QyjsiWMoYNnFbXI44/edit#slide=id.g3257a622c5e_7_1283" TargetMode="External"/><Relationship Id="rId4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ocs.google.com/presentation/d/1rVIuKL6waZ03pnByWMoX_aTNn8QyjsiWMoYNnFbXI44/edit#slide=id.g3257a622c5e_7_1283" TargetMode="External"/><Relationship Id="rId4" Type="http://schemas.openxmlformats.org/officeDocument/2006/relationships/image" Target="../media/image28.png"/><Relationship Id="rId5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presentation/d/1rVIuKL6waZ03pnByWMoX_aTNn8QyjsiWMoYNnFbXI44/edit#slide=id.g3257a622c5e_7_1283" TargetMode="External"/><Relationship Id="rId4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154"/>
          <p:cNvSpPr txBox="1"/>
          <p:nvPr>
            <p:ph type="ctrTitle"/>
          </p:nvPr>
        </p:nvSpPr>
        <p:spPr>
          <a:xfrm>
            <a:off x="425250" y="1398527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Displaced Voices</a:t>
            </a:r>
            <a:endParaRPr/>
          </a:p>
        </p:txBody>
      </p:sp>
      <p:sp>
        <p:nvSpPr>
          <p:cNvPr id="897" name="Google Shape;897;p154"/>
          <p:cNvSpPr txBox="1"/>
          <p:nvPr>
            <p:ph idx="1" type="subTitle"/>
          </p:nvPr>
        </p:nvSpPr>
        <p:spPr>
          <a:xfrm>
            <a:off x="425225" y="4335427"/>
            <a:ext cx="8385000" cy="4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Science Tools for Housing Justice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63"/>
          <p:cNvSpPr txBox="1"/>
          <p:nvPr>
            <p:ph type="title"/>
          </p:nvPr>
        </p:nvSpPr>
        <p:spPr>
          <a:xfrm>
            <a:off x="48175" y="149775"/>
            <a:ext cx="89562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monetary burden of eviction cases</a:t>
            </a:r>
            <a:endParaRPr/>
          </a:p>
        </p:txBody>
      </p:sp>
      <p:pic>
        <p:nvPicPr>
          <p:cNvPr id="967" name="Google Shape;967;p163" title="image (2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8075" y="1160750"/>
            <a:ext cx="4265152" cy="297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8" name="Google Shape;968;p163" title="image (3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175" y="1160760"/>
            <a:ext cx="3895600" cy="297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64"/>
          <p:cNvSpPr txBox="1"/>
          <p:nvPr>
            <p:ph type="ctrTitle"/>
          </p:nvPr>
        </p:nvSpPr>
        <p:spPr>
          <a:xfrm>
            <a:off x="420625" y="1204745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5000"/>
              <a:t>Statistical Analysis track</a:t>
            </a:r>
            <a:endParaRPr sz="5000"/>
          </a:p>
        </p:txBody>
      </p:sp>
      <p:sp>
        <p:nvSpPr>
          <p:cNvPr id="974" name="Google Shape;974;p164"/>
          <p:cNvSpPr txBox="1"/>
          <p:nvPr>
            <p:ph idx="1" type="subTitle"/>
          </p:nvPr>
        </p:nvSpPr>
        <p:spPr>
          <a:xfrm>
            <a:off x="420625" y="4155744"/>
            <a:ext cx="8275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Sean Skinner, Leticia Favero Lopes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165"/>
          <p:cNvSpPr txBox="1"/>
          <p:nvPr>
            <p:ph type="title"/>
          </p:nvPr>
        </p:nvSpPr>
        <p:spPr>
          <a:xfrm>
            <a:off x="420625" y="320050"/>
            <a:ext cx="4196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Factors</a:t>
            </a:r>
            <a:endParaRPr/>
          </a:p>
        </p:txBody>
      </p:sp>
      <p:sp>
        <p:nvSpPr>
          <p:cNvPr id="980" name="Google Shape;980;p165"/>
          <p:cNvSpPr txBox="1"/>
          <p:nvPr>
            <p:ph idx="1" type="body"/>
          </p:nvPr>
        </p:nvSpPr>
        <p:spPr>
          <a:xfrm>
            <a:off x="416250" y="1244650"/>
            <a:ext cx="41967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Dependent Variable</a:t>
            </a:r>
            <a:r>
              <a:rPr lang="en"/>
              <a:t>: Eviction Rate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Independent Variables</a:t>
            </a:r>
            <a:r>
              <a:rPr lang="en"/>
              <a:t>: Income and 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Demographics</a:t>
            </a:r>
            <a:r>
              <a:rPr lang="en"/>
              <a:t>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Median Income, Median Monthly Cost, Median Gross Rent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Racial Percentages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Single Male Parent, Single Female Parent, Disability, Below Poverty Line Percentages</a:t>
            </a:r>
            <a:endParaRPr/>
          </a:p>
        </p:txBody>
      </p:sp>
      <p:pic>
        <p:nvPicPr>
          <p:cNvPr id="981" name="Google Shape;981;p165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314" r="18482" t="0"/>
          <a:stretch/>
        </p:blipFill>
        <p:spPr>
          <a:xfrm>
            <a:off x="5038350" y="0"/>
            <a:ext cx="4105800" cy="5143501"/>
          </a:xfrm>
          <a:prstGeom prst="rect">
            <a:avLst/>
          </a:prstGeom>
        </p:spPr>
      </p:pic>
      <p:sp>
        <p:nvSpPr>
          <p:cNvPr id="982" name="Google Shape;982;p165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66"/>
          <p:cNvSpPr txBox="1"/>
          <p:nvPr>
            <p:ph type="title"/>
          </p:nvPr>
        </p:nvSpPr>
        <p:spPr>
          <a:xfrm>
            <a:off x="420625" y="320050"/>
            <a:ext cx="4196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Steps</a:t>
            </a:r>
            <a:endParaRPr/>
          </a:p>
        </p:txBody>
      </p:sp>
      <p:sp>
        <p:nvSpPr>
          <p:cNvPr id="988" name="Google Shape;988;p166"/>
          <p:cNvSpPr txBox="1"/>
          <p:nvPr>
            <p:ph idx="1" type="body"/>
          </p:nvPr>
        </p:nvSpPr>
        <p:spPr>
          <a:xfrm>
            <a:off x="420625" y="1168550"/>
            <a:ext cx="41967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Cleaned data to account for missing values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Removed outlier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/>
              <a:t>One region had an eviction rate over ten times the next highest (ZIP code 85008, near Papago Park)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Generated linear regression, analyzed multicollinearity</a:t>
            </a:r>
            <a:endParaRPr/>
          </a:p>
        </p:txBody>
      </p:sp>
      <p:pic>
        <p:nvPicPr>
          <p:cNvPr id="989" name="Google Shape;989;p16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314" r="18482" t="0"/>
          <a:stretch/>
        </p:blipFill>
        <p:spPr>
          <a:xfrm>
            <a:off x="5038350" y="0"/>
            <a:ext cx="4105800" cy="5143501"/>
          </a:xfrm>
          <a:prstGeom prst="rect">
            <a:avLst/>
          </a:prstGeom>
        </p:spPr>
      </p:pic>
      <p:sp>
        <p:nvSpPr>
          <p:cNvPr id="990" name="Google Shape;990;p166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167"/>
          <p:cNvSpPr txBox="1"/>
          <p:nvPr>
            <p:ph type="title"/>
          </p:nvPr>
        </p:nvSpPr>
        <p:spPr>
          <a:xfrm>
            <a:off x="420625" y="320050"/>
            <a:ext cx="4196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Iterative Regression</a:t>
            </a:r>
            <a:endParaRPr/>
          </a:p>
        </p:txBody>
      </p:sp>
      <p:sp>
        <p:nvSpPr>
          <p:cNvPr id="996" name="Google Shape;996;p167"/>
          <p:cNvSpPr txBox="1"/>
          <p:nvPr>
            <p:ph idx="1" type="body"/>
          </p:nvPr>
        </p:nvSpPr>
        <p:spPr>
          <a:xfrm>
            <a:off x="420625" y="1222900"/>
            <a:ext cx="41967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Removed ethnic demographic variables due to high levels of multicollinearity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Performed log transformations on dependent and some independent variables for goodness-of-fit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Iterated through until best fit found</a:t>
            </a:r>
            <a:endParaRPr/>
          </a:p>
        </p:txBody>
      </p:sp>
      <p:pic>
        <p:nvPicPr>
          <p:cNvPr id="997" name="Google Shape;997;p16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314" r="18482" t="0"/>
          <a:stretch/>
        </p:blipFill>
        <p:spPr>
          <a:xfrm>
            <a:off x="5038350" y="0"/>
            <a:ext cx="4105800" cy="5143501"/>
          </a:xfrm>
          <a:prstGeom prst="rect">
            <a:avLst/>
          </a:prstGeom>
        </p:spPr>
      </p:pic>
      <p:sp>
        <p:nvSpPr>
          <p:cNvPr id="998" name="Google Shape;998;p167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168"/>
          <p:cNvSpPr txBox="1"/>
          <p:nvPr>
            <p:ph type="title"/>
          </p:nvPr>
        </p:nvSpPr>
        <p:spPr>
          <a:xfrm>
            <a:off x="420625" y="320050"/>
            <a:ext cx="4196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Regression</a:t>
            </a:r>
            <a:endParaRPr/>
          </a:p>
        </p:txBody>
      </p:sp>
      <p:sp>
        <p:nvSpPr>
          <p:cNvPr id="1004" name="Google Shape;1004;p168"/>
          <p:cNvSpPr txBox="1"/>
          <p:nvPr>
            <p:ph idx="1" type="body"/>
          </p:nvPr>
        </p:nvSpPr>
        <p:spPr>
          <a:xfrm>
            <a:off x="402100" y="1275125"/>
            <a:ext cx="8403600" cy="359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Most Statistically Significant Term: Percentage of Single Female Parent Households</a:t>
            </a:r>
            <a:endParaRPr/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Interpretation: an increase of 1 percentage point in single female parent households corresponds to an increase in the eviction rate by a factor of approximately 5%</a:t>
            </a:r>
            <a:endParaRPr/>
          </a:p>
          <a:p>
            <a:pPr indent="-32258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80"/>
              <a:buChar char="●"/>
            </a:pPr>
            <a:r>
              <a:rPr lang="en"/>
              <a:t>Other variables included:</a:t>
            </a:r>
            <a:endParaRPr/>
          </a:p>
          <a:p>
            <a:pPr indent="-3225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80"/>
              <a:buChar char="○"/>
            </a:pPr>
            <a:r>
              <a:rPr lang="en"/>
              <a:t>Median Rent (logarithm)</a:t>
            </a:r>
            <a:endParaRPr/>
          </a:p>
          <a:p>
            <a:pPr indent="-3225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80"/>
              <a:buChar char="○"/>
            </a:pPr>
            <a:r>
              <a:rPr lang="en"/>
              <a:t>Median Income (logarithm)</a:t>
            </a:r>
            <a:endParaRPr/>
          </a:p>
          <a:p>
            <a:pPr indent="-3225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80"/>
              <a:buChar char="○"/>
            </a:pPr>
            <a:r>
              <a:rPr lang="en"/>
              <a:t>Percentage Below Poverty Level</a:t>
            </a:r>
            <a:endParaRPr/>
          </a:p>
          <a:p>
            <a:pPr indent="-3225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80"/>
              <a:buChar char="○"/>
            </a:pPr>
            <a:r>
              <a:rPr lang="en"/>
              <a:t>Percentage of Single Male Parent Households</a:t>
            </a:r>
            <a:endParaRPr/>
          </a:p>
          <a:p>
            <a:pPr indent="-3225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80"/>
              <a:buChar char="○"/>
            </a:pPr>
            <a:r>
              <a:rPr lang="en"/>
              <a:t>Percentage Not US Citizen</a:t>
            </a:r>
            <a:endParaRPr/>
          </a:p>
          <a:p>
            <a:pPr indent="-32258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80"/>
              <a:buChar char="○"/>
            </a:pPr>
            <a:r>
              <a:rPr lang="en"/>
              <a:t>Median Monthly Housing Cost</a:t>
            </a:r>
            <a:endParaRPr/>
          </a:p>
        </p:txBody>
      </p:sp>
      <p:sp>
        <p:nvSpPr>
          <p:cNvPr id="1005" name="Google Shape;1005;p168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169"/>
          <p:cNvSpPr txBox="1"/>
          <p:nvPr>
            <p:ph type="ctrTitle"/>
          </p:nvPr>
        </p:nvSpPr>
        <p:spPr>
          <a:xfrm>
            <a:off x="420625" y="1219113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Predictive Modeling</a:t>
            </a:r>
            <a:endParaRPr/>
          </a:p>
        </p:txBody>
      </p:sp>
      <p:sp>
        <p:nvSpPr>
          <p:cNvPr id="1011" name="Google Shape;1011;p169"/>
          <p:cNvSpPr txBox="1"/>
          <p:nvPr>
            <p:ph idx="1" type="subTitle"/>
          </p:nvPr>
        </p:nvSpPr>
        <p:spPr>
          <a:xfrm>
            <a:off x="420625" y="4177295"/>
            <a:ext cx="8275200" cy="4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Sai Roy, Sudamshu Rao, Harshini Balamurugan Vadivazhagi,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 Tabatadze, Poojitha Nuthalapati, Tylor Vongsenekeo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170"/>
          <p:cNvSpPr txBox="1"/>
          <p:nvPr>
            <p:ph type="title"/>
          </p:nvPr>
        </p:nvSpPr>
        <p:spPr>
          <a:xfrm>
            <a:off x="420625" y="320050"/>
            <a:ext cx="4196700" cy="88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Prediction Strategy</a:t>
            </a:r>
            <a:endParaRPr/>
          </a:p>
        </p:txBody>
      </p:sp>
      <p:sp>
        <p:nvSpPr>
          <p:cNvPr id="1017" name="Google Shape;1017;p170"/>
          <p:cNvSpPr txBox="1"/>
          <p:nvPr>
            <p:ph idx="1" type="body"/>
          </p:nvPr>
        </p:nvSpPr>
        <p:spPr>
          <a:xfrm>
            <a:off x="416250" y="1694475"/>
            <a:ext cx="4196700" cy="280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The Method:</a:t>
            </a:r>
            <a:r>
              <a:rPr lang="en">
                <a:solidFill>
                  <a:srgbClr val="000000"/>
                </a:solidFill>
              </a:rPr>
              <a:t> Learning from the past to predict the future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The Data:</a:t>
            </a:r>
            <a:r>
              <a:rPr lang="en">
                <a:solidFill>
                  <a:srgbClr val="000000"/>
                </a:solidFill>
              </a:rPr>
              <a:t> Three years of Maricopa County eviction records (2022-2024)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The Goal:</a:t>
            </a:r>
            <a:r>
              <a:rPr lang="en">
                <a:solidFill>
                  <a:srgbClr val="000000"/>
                </a:solidFill>
              </a:rPr>
              <a:t> Forecast monthly evictions throughout 2025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The Benefit:</a:t>
            </a:r>
            <a:r>
              <a:rPr lang="en">
                <a:solidFill>
                  <a:srgbClr val="000000"/>
                </a:solidFill>
              </a:rPr>
              <a:t> Helps Arizona plan and budget before families are in crisis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800"/>
              </a:spcAft>
              <a:buSzPts val="852"/>
              <a:buNone/>
            </a:pPr>
            <a:r>
              <a:t/>
            </a:r>
            <a:endParaRPr sz="1300"/>
          </a:p>
        </p:txBody>
      </p:sp>
      <p:pic>
        <p:nvPicPr>
          <p:cNvPr id="1018" name="Google Shape;1018;p17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314" r="18482" t="0"/>
          <a:stretch/>
        </p:blipFill>
        <p:spPr>
          <a:xfrm>
            <a:off x="5038350" y="0"/>
            <a:ext cx="4105800" cy="5143501"/>
          </a:xfrm>
          <a:prstGeom prst="rect">
            <a:avLst/>
          </a:prstGeom>
        </p:spPr>
      </p:pic>
      <p:sp>
        <p:nvSpPr>
          <p:cNvPr id="1019" name="Google Shape;1019;p170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171"/>
          <p:cNvSpPr txBox="1"/>
          <p:nvPr>
            <p:ph type="title"/>
          </p:nvPr>
        </p:nvSpPr>
        <p:spPr>
          <a:xfrm>
            <a:off x="420625" y="320050"/>
            <a:ext cx="4196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Series Graph</a:t>
            </a:r>
            <a:endParaRPr/>
          </a:p>
        </p:txBody>
      </p:sp>
      <p:sp>
        <p:nvSpPr>
          <p:cNvPr id="1025" name="Google Shape;1025;p171"/>
          <p:cNvSpPr txBox="1"/>
          <p:nvPr>
            <p:ph idx="1" type="body"/>
          </p:nvPr>
        </p:nvSpPr>
        <p:spPr>
          <a:xfrm>
            <a:off x="420900" y="994550"/>
            <a:ext cx="4516800" cy="324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05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171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027" name="Google Shape;1027;p171" title="prediction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575" y="1077175"/>
            <a:ext cx="7624049" cy="3789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172"/>
          <p:cNvSpPr txBox="1"/>
          <p:nvPr>
            <p:ph type="title"/>
          </p:nvPr>
        </p:nvSpPr>
        <p:spPr>
          <a:xfrm>
            <a:off x="420625" y="320050"/>
            <a:ext cx="4196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033" name="Google Shape;1033;p172"/>
          <p:cNvSpPr txBox="1"/>
          <p:nvPr>
            <p:ph idx="1" type="body"/>
          </p:nvPr>
        </p:nvSpPr>
        <p:spPr>
          <a:xfrm>
            <a:off x="413425" y="886975"/>
            <a:ext cx="8225700" cy="318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800"/>
              </a:spcBef>
              <a:spcAft>
                <a:spcPts val="800"/>
              </a:spcAft>
              <a:buNone/>
            </a:pPr>
            <a:r>
              <a:rPr b="1" lang="en"/>
              <a:t>Using sealed records from 2022–2024 to predict eviction rates for 2025.</a:t>
            </a:r>
            <a:endParaRPr b="1"/>
          </a:p>
        </p:txBody>
      </p:sp>
      <p:sp>
        <p:nvSpPr>
          <p:cNvPr id="1034" name="Google Shape;1034;p172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  <p:graphicFrame>
        <p:nvGraphicFramePr>
          <p:cNvPr id="1035" name="Google Shape;1035;p172"/>
          <p:cNvGraphicFramePr/>
          <p:nvPr/>
        </p:nvGraphicFramePr>
        <p:xfrm>
          <a:off x="952500" y="1980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{8D1812F6-B58B-496B-B9B7-B14D4CD9C24F}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Year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Total Records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Average per Month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2022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45,428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3,785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2023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43,069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3,589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2024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52,900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4,408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2025 (Predicted)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54,143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4,513</a:t>
                      </a:r>
                      <a:endParaRPr b="1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155"/>
          <p:cNvSpPr txBox="1"/>
          <p:nvPr>
            <p:ph type="title"/>
          </p:nvPr>
        </p:nvSpPr>
        <p:spPr>
          <a:xfrm>
            <a:off x="420625" y="320050"/>
            <a:ext cx="4196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Objectives</a:t>
            </a:r>
            <a:endParaRPr/>
          </a:p>
        </p:txBody>
      </p:sp>
      <p:sp>
        <p:nvSpPr>
          <p:cNvPr id="903" name="Google Shape;903;p155"/>
          <p:cNvSpPr txBox="1"/>
          <p:nvPr>
            <p:ph idx="1" type="body"/>
          </p:nvPr>
        </p:nvSpPr>
        <p:spPr>
          <a:xfrm>
            <a:off x="420625" y="817825"/>
            <a:ext cx="4431300" cy="384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b="1" lang="en">
                <a:solidFill>
                  <a:srgbClr val="000000"/>
                </a:solidFill>
              </a:rPr>
              <a:t>Primary Goal:</a:t>
            </a:r>
            <a:r>
              <a:rPr lang="en">
                <a:solidFill>
                  <a:srgbClr val="000000"/>
                </a:solidFill>
              </a:rPr>
              <a:t> Forecast eviction numbers for 2025 to enable proactive budgeting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b="1" lang="en">
                <a:solidFill>
                  <a:srgbClr val="000000"/>
                </a:solidFill>
              </a:rPr>
              <a:t>Target:</a:t>
            </a:r>
            <a:r>
              <a:rPr lang="en">
                <a:solidFill>
                  <a:srgbClr val="000000"/>
                </a:solidFill>
              </a:rPr>
              <a:t> Assist Arizona government in allocating rental assistance funds efficiently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b="1" lang="en">
                <a:solidFill>
                  <a:srgbClr val="000000"/>
                </a:solidFill>
              </a:rPr>
              <a:t>Approach:</a:t>
            </a:r>
            <a:r>
              <a:rPr lang="en">
                <a:solidFill>
                  <a:srgbClr val="000000"/>
                </a:solidFill>
              </a:rPr>
              <a:t> Three-pronged analysis using 2022-2024 eviction data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b="1" lang="en">
                <a:solidFill>
                  <a:srgbClr val="000000"/>
                </a:solidFill>
              </a:rPr>
              <a:t>Impact:</a:t>
            </a:r>
            <a:r>
              <a:rPr lang="en">
                <a:solidFill>
                  <a:srgbClr val="000000"/>
                </a:solidFill>
              </a:rPr>
              <a:t> Ensure no household is left behind due to funding shortfalls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904" name="Google Shape;904;p155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905" name="Google Shape;905;p155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28314" r="18482" t="0"/>
          <a:stretch/>
        </p:blipFill>
        <p:spPr>
          <a:xfrm>
            <a:off x="5038350" y="0"/>
            <a:ext cx="4105800" cy="514350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73"/>
          <p:cNvSpPr txBox="1"/>
          <p:nvPr>
            <p:ph type="title"/>
          </p:nvPr>
        </p:nvSpPr>
        <p:spPr>
          <a:xfrm>
            <a:off x="420625" y="320050"/>
            <a:ext cx="4196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the data says</a:t>
            </a:r>
            <a:endParaRPr/>
          </a:p>
        </p:txBody>
      </p:sp>
      <p:sp>
        <p:nvSpPr>
          <p:cNvPr id="1041" name="Google Shape;1041;p173"/>
          <p:cNvSpPr txBox="1"/>
          <p:nvPr>
            <p:ph idx="1" type="body"/>
          </p:nvPr>
        </p:nvSpPr>
        <p:spPr>
          <a:xfrm>
            <a:off x="252800" y="1319050"/>
            <a:ext cx="4685100" cy="365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b="1" lang="en" sz="1617">
                <a:solidFill>
                  <a:srgbClr val="000000"/>
                </a:solidFill>
              </a:rPr>
              <a:t>Key Takeaways:</a:t>
            </a:r>
            <a:endParaRPr b="1" sz="1617">
              <a:solidFill>
                <a:srgbClr val="000000"/>
              </a:solidFill>
            </a:endParaRPr>
          </a:p>
          <a:p>
            <a:pPr indent="-331311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17"/>
              <a:buChar char="●"/>
            </a:pPr>
            <a:r>
              <a:rPr b="1" lang="en" sz="1617">
                <a:solidFill>
                  <a:srgbClr val="000000"/>
                </a:solidFill>
              </a:rPr>
              <a:t>16% increase</a:t>
            </a:r>
            <a:r>
              <a:rPr lang="en" sz="1617">
                <a:solidFill>
                  <a:srgbClr val="000000"/>
                </a:solidFill>
              </a:rPr>
              <a:t> from 2022 to 2024 - trend continues into 2025</a:t>
            </a:r>
            <a:endParaRPr sz="1617">
              <a:solidFill>
                <a:srgbClr val="000000"/>
              </a:solidFill>
            </a:endParaRPr>
          </a:p>
          <a:p>
            <a:pPr indent="-3313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17"/>
              <a:buChar char="●"/>
            </a:pPr>
            <a:r>
              <a:rPr b="1" lang="en" sz="1617">
                <a:solidFill>
                  <a:srgbClr val="000000"/>
                </a:solidFill>
              </a:rPr>
              <a:t>Summer months (July-August)</a:t>
            </a:r>
            <a:r>
              <a:rPr lang="en" sz="1617">
                <a:solidFill>
                  <a:srgbClr val="000000"/>
                </a:solidFill>
              </a:rPr>
              <a:t> consistently highest risk across all years</a:t>
            </a:r>
            <a:endParaRPr sz="1617">
              <a:solidFill>
                <a:srgbClr val="000000"/>
              </a:solidFill>
            </a:endParaRPr>
          </a:p>
          <a:p>
            <a:pPr indent="-3313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17"/>
              <a:buChar char="●"/>
            </a:pPr>
            <a:r>
              <a:rPr b="1" lang="en" sz="1617">
                <a:solidFill>
                  <a:srgbClr val="000000"/>
                </a:solidFill>
              </a:rPr>
              <a:t>2025 prediction: 54,143 evictions</a:t>
            </a:r>
            <a:r>
              <a:rPr lang="en" sz="1617">
                <a:solidFill>
                  <a:srgbClr val="000000"/>
                </a:solidFill>
              </a:rPr>
              <a:t> - highest year yet</a:t>
            </a:r>
            <a:endParaRPr sz="1617">
              <a:solidFill>
                <a:srgbClr val="000000"/>
              </a:solidFill>
            </a:endParaRPr>
          </a:p>
          <a:p>
            <a:pPr indent="-3313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17"/>
              <a:buChar char="●"/>
            </a:pPr>
            <a:r>
              <a:rPr b="1" lang="en" sz="1617">
                <a:solidFill>
                  <a:srgbClr val="000000"/>
                </a:solidFill>
              </a:rPr>
              <a:t>Monthly average rising:</a:t>
            </a:r>
            <a:r>
              <a:rPr lang="en" sz="1617">
                <a:solidFill>
                  <a:srgbClr val="000000"/>
                </a:solidFill>
              </a:rPr>
              <a:t> From 3,785 (2022) to 4,513 (2025)</a:t>
            </a:r>
            <a:endParaRPr sz="1617">
              <a:solidFill>
                <a:srgbClr val="000000"/>
              </a:solidFill>
            </a:endParaRPr>
          </a:p>
          <a:p>
            <a:pPr indent="-331311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17"/>
              <a:buChar char="●"/>
            </a:pPr>
            <a:r>
              <a:rPr b="1" lang="en" sz="1617">
                <a:solidFill>
                  <a:srgbClr val="000000"/>
                </a:solidFill>
              </a:rPr>
              <a:t>Intervention window:</a:t>
            </a:r>
            <a:r>
              <a:rPr lang="en" sz="1617">
                <a:solidFill>
                  <a:srgbClr val="000000"/>
                </a:solidFill>
              </a:rPr>
              <a:t> Spring months show early warning signs before summer peaks</a:t>
            </a:r>
            <a:endParaRPr sz="1617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79"/>
          </a:p>
          <a:p>
            <a:pPr indent="0" lvl="0" marL="0" rtl="0" algn="l">
              <a:lnSpc>
                <a:spcPct val="105000"/>
              </a:lnSpc>
              <a:spcBef>
                <a:spcPts val="8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79"/>
          </a:p>
          <a:p>
            <a:pPr indent="0" lvl="0" marL="914400" rtl="0" algn="l">
              <a:lnSpc>
                <a:spcPct val="105000"/>
              </a:lnSpc>
              <a:spcBef>
                <a:spcPts val="800"/>
              </a:spcBef>
              <a:spcAft>
                <a:spcPts val="800"/>
              </a:spcAft>
              <a:buSzPts val="1018"/>
              <a:buNone/>
            </a:pPr>
            <a:r>
              <a:t/>
            </a:r>
            <a:endParaRPr sz="1679"/>
          </a:p>
        </p:txBody>
      </p:sp>
      <p:pic>
        <p:nvPicPr>
          <p:cNvPr id="1042" name="Google Shape;1042;p17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314" r="18482" t="0"/>
          <a:stretch/>
        </p:blipFill>
        <p:spPr>
          <a:xfrm>
            <a:off x="5038350" y="0"/>
            <a:ext cx="4105800" cy="5143501"/>
          </a:xfrm>
          <a:prstGeom prst="rect">
            <a:avLst/>
          </a:prstGeom>
        </p:spPr>
      </p:pic>
      <p:sp>
        <p:nvSpPr>
          <p:cNvPr id="1043" name="Google Shape;1043;p173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174"/>
          <p:cNvSpPr txBox="1"/>
          <p:nvPr>
            <p:ph type="title"/>
          </p:nvPr>
        </p:nvSpPr>
        <p:spPr>
          <a:xfrm>
            <a:off x="420625" y="320050"/>
            <a:ext cx="5358300" cy="88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with the 2025 actual evictions data</a:t>
            </a:r>
            <a:endParaRPr/>
          </a:p>
        </p:txBody>
      </p:sp>
      <p:sp>
        <p:nvSpPr>
          <p:cNvPr id="1049" name="Google Shape;1049;p174"/>
          <p:cNvSpPr txBox="1"/>
          <p:nvPr>
            <p:ph idx="1" type="body"/>
          </p:nvPr>
        </p:nvSpPr>
        <p:spPr>
          <a:xfrm>
            <a:off x="1261875" y="1474050"/>
            <a:ext cx="1357200" cy="324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Current Statistics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 sz="1300"/>
          </a:p>
        </p:txBody>
      </p:sp>
      <p:graphicFrame>
        <p:nvGraphicFramePr>
          <p:cNvPr id="1050" name="Google Shape;1050;p174"/>
          <p:cNvGraphicFramePr/>
          <p:nvPr/>
        </p:nvGraphicFramePr>
        <p:xfrm>
          <a:off x="2756813" y="1474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{8D1812F6-B58B-496B-B9B7-B14D4CD9C24F}</a:tableStyleId>
              </a:tblPr>
              <a:tblGrid>
                <a:gridCol w="783925"/>
                <a:gridCol w="1054250"/>
              </a:tblGrid>
              <a:tr h="17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Month</a:t>
                      </a:r>
                      <a:endParaRPr/>
                    </a:p>
                  </a:txBody>
                  <a:tcPr marT="91425" marB="91425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Evictions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January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7,613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February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7,070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March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5,996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April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6,788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May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7,101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June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7,029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July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7,250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August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7,565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September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7,310</a:t>
                      </a:r>
                      <a:endParaRPr sz="9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051" name="Google Shape;1051;p174"/>
          <p:cNvGraphicFramePr/>
          <p:nvPr/>
        </p:nvGraphicFramePr>
        <p:xfrm>
          <a:off x="4859900" y="147405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{8D1812F6-B58B-496B-B9B7-B14D4CD9C24F}</a:tableStyleId>
              </a:tblPr>
              <a:tblGrid>
                <a:gridCol w="783925"/>
                <a:gridCol w="1054250"/>
              </a:tblGrid>
              <a:tr h="17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Month</a:t>
                      </a:r>
                      <a:endParaRPr/>
                    </a:p>
                  </a:txBody>
                  <a:tcPr marT="91425" marB="91425" marR="0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Prediction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January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4,497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February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4,500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March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4,631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April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4,679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May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4,461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June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4,464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July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4,618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August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4,518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35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September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4,378</a:t>
                      </a:r>
                      <a:endParaRPr sz="9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052" name="Google Shape;1052;p174"/>
          <p:cNvSpPr txBox="1"/>
          <p:nvPr>
            <p:ph idx="1" type="body"/>
          </p:nvPr>
        </p:nvSpPr>
        <p:spPr>
          <a:xfrm>
            <a:off x="6865200" y="1474050"/>
            <a:ext cx="1357200" cy="145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Prediction</a:t>
            </a:r>
            <a:r>
              <a:rPr b="1" lang="en"/>
              <a:t> Results</a:t>
            </a:r>
            <a:endParaRPr b="1"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6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175"/>
          <p:cNvSpPr txBox="1"/>
          <p:nvPr>
            <p:ph type="title"/>
          </p:nvPr>
        </p:nvSpPr>
        <p:spPr>
          <a:xfrm>
            <a:off x="420625" y="320050"/>
            <a:ext cx="4196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Moving Forward</a:t>
            </a:r>
            <a:endParaRPr/>
          </a:p>
        </p:txBody>
      </p:sp>
      <p:sp>
        <p:nvSpPr>
          <p:cNvPr id="1058" name="Google Shape;1058;p175"/>
          <p:cNvSpPr txBox="1"/>
          <p:nvPr>
            <p:ph idx="1" type="body"/>
          </p:nvPr>
        </p:nvSpPr>
        <p:spPr>
          <a:xfrm>
            <a:off x="420625" y="1319050"/>
            <a:ext cx="8592300" cy="37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25000" lnSpcReduction="2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6400">
                <a:solidFill>
                  <a:srgbClr val="000000"/>
                </a:solidFill>
              </a:rPr>
              <a:t>Current Limitations:</a:t>
            </a:r>
            <a:endParaRPr b="1" sz="64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b="1" lang="en" sz="6400">
                <a:solidFill>
                  <a:srgbClr val="000000"/>
                </a:solidFill>
              </a:rPr>
              <a:t>Data Scope:</a:t>
            </a:r>
            <a:r>
              <a:rPr lang="en" sz="6400">
                <a:solidFill>
                  <a:srgbClr val="000000"/>
                </a:solidFill>
              </a:rPr>
              <a:t> Analysis limited to unsealed eviction records; sealed cases not captured in dataset</a:t>
            </a:r>
            <a:endParaRPr sz="64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b="1" lang="en" sz="6400">
                <a:solidFill>
                  <a:srgbClr val="000000"/>
                </a:solidFill>
              </a:rPr>
              <a:t>Variable Coverage:</a:t>
            </a:r>
            <a:r>
              <a:rPr lang="en" sz="6400">
                <a:solidFill>
                  <a:srgbClr val="000000"/>
                </a:solidFill>
              </a:rPr>
              <a:t> Model focuses on temporal patterns; additional socioeconomic factors could enhance accuracy</a:t>
            </a:r>
            <a:endParaRPr sz="64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b="1" lang="en" sz="6400">
                <a:solidFill>
                  <a:srgbClr val="000000"/>
                </a:solidFill>
              </a:rPr>
              <a:t>Geographic Granularity:</a:t>
            </a:r>
            <a:r>
              <a:rPr lang="en" sz="6400">
                <a:solidFill>
                  <a:srgbClr val="000000"/>
                </a:solidFill>
              </a:rPr>
              <a:t> County level analysis; census tract detail would enable targeted interventions</a:t>
            </a:r>
            <a:endParaRPr sz="6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400">
                <a:solidFill>
                  <a:srgbClr val="000000"/>
                </a:solidFill>
              </a:rPr>
              <a:t>Future Enhancements:</a:t>
            </a:r>
            <a:endParaRPr b="1" sz="64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b="1" lang="en" sz="6400">
                <a:solidFill>
                  <a:srgbClr val="000000"/>
                </a:solidFill>
              </a:rPr>
              <a:t>Expanded Data Integration:</a:t>
            </a:r>
            <a:r>
              <a:rPr lang="en" sz="6400">
                <a:solidFill>
                  <a:srgbClr val="000000"/>
                </a:solidFill>
              </a:rPr>
              <a:t> Incorporate datasets like the labor statistics and </a:t>
            </a:r>
            <a:r>
              <a:rPr lang="en" sz="6400">
                <a:solidFill>
                  <a:srgbClr val="000000"/>
                </a:solidFill>
              </a:rPr>
              <a:t>american</a:t>
            </a:r>
            <a:r>
              <a:rPr lang="en" sz="6400">
                <a:solidFill>
                  <a:srgbClr val="000000"/>
                </a:solidFill>
              </a:rPr>
              <a:t> community survey data</a:t>
            </a:r>
            <a:endParaRPr sz="64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b="1" lang="en" sz="6400">
                <a:solidFill>
                  <a:srgbClr val="000000"/>
                </a:solidFill>
              </a:rPr>
              <a:t>Advanced Modeling:</a:t>
            </a:r>
            <a:r>
              <a:rPr lang="en" sz="6400">
                <a:solidFill>
                  <a:srgbClr val="000000"/>
                </a:solidFill>
              </a:rPr>
              <a:t> Deploy neural networks to discover complex cross dataset relationships</a:t>
            </a:r>
            <a:endParaRPr sz="6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176"/>
          <p:cNvSpPr txBox="1"/>
          <p:nvPr>
            <p:ph type="title"/>
          </p:nvPr>
        </p:nvSpPr>
        <p:spPr>
          <a:xfrm>
            <a:off x="420625" y="320050"/>
            <a:ext cx="82752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64" name="Google Shape;1064;p176"/>
          <p:cNvSpPr txBox="1"/>
          <p:nvPr>
            <p:ph idx="1" type="body"/>
          </p:nvPr>
        </p:nvSpPr>
        <p:spPr>
          <a:xfrm>
            <a:off x="1261875" y="1721375"/>
            <a:ext cx="7346700" cy="204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0" lang="en" sz="2600">
                <a:solidFill>
                  <a:srgbClr val="000000"/>
                </a:solidFill>
              </a:rPr>
              <a:t>These predictions aren't just numbers, they're real individuals needing support and each statistic represents families, children, and communities we can protect.</a:t>
            </a:r>
            <a:endParaRPr b="0" sz="2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800"/>
              </a:spcAft>
              <a:buNone/>
            </a:pPr>
            <a:r>
              <a:t/>
            </a:r>
            <a:endParaRPr b="0" sz="1300"/>
          </a:p>
        </p:txBody>
      </p:sp>
      <p:sp>
        <p:nvSpPr>
          <p:cNvPr id="1065" name="Google Shape;1065;p176"/>
          <p:cNvSpPr txBox="1"/>
          <p:nvPr>
            <p:ph idx="2" type="subTitle"/>
          </p:nvPr>
        </p:nvSpPr>
        <p:spPr>
          <a:xfrm>
            <a:off x="424450" y="756625"/>
            <a:ext cx="8275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UDS Displaced Voices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U_Horiz_RGB_Digital_MaroonGold.png" id="1070" name="Google Shape;1070;p1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39057" y="2113949"/>
            <a:ext cx="3772425" cy="104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156"/>
          <p:cNvSpPr txBox="1"/>
          <p:nvPr>
            <p:ph type="title"/>
          </p:nvPr>
        </p:nvSpPr>
        <p:spPr>
          <a:xfrm>
            <a:off x="420625" y="320050"/>
            <a:ext cx="8271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 Members</a:t>
            </a:r>
            <a:endParaRPr/>
          </a:p>
        </p:txBody>
      </p:sp>
      <p:sp>
        <p:nvSpPr>
          <p:cNvPr id="911" name="Google Shape;911;p156"/>
          <p:cNvSpPr txBox="1"/>
          <p:nvPr>
            <p:ph idx="1" type="body"/>
          </p:nvPr>
        </p:nvSpPr>
        <p:spPr>
          <a:xfrm>
            <a:off x="420900" y="1233125"/>
            <a:ext cx="4151100" cy="349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Visualization Track</a:t>
            </a:r>
            <a:endParaRPr b="1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Members: Nhi Nguyen, Devang Singhal</a:t>
            </a:r>
            <a:endParaRPr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Statistical analysis Track</a:t>
            </a:r>
            <a:endParaRPr b="1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Members: Sean Skinner, Leticia Favero Lopes</a:t>
            </a:r>
            <a:endParaRPr/>
          </a:p>
          <a:p>
            <a:pPr indent="-330200" lvl="0" marL="457200" rtl="0" algn="l">
              <a:spcBef>
                <a:spcPts val="80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Predictive Modeling Track </a:t>
            </a:r>
            <a:endParaRPr b="1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Members: Sai Roy, Harshini Balamurugan Vadivazhagi,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Rati Tabatadze, Poojitha Nuthalapati, Tylor Vongsenekeo 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912" name="Google Shape;912;p15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8314" r="18482" t="0"/>
          <a:stretch/>
        </p:blipFill>
        <p:spPr>
          <a:xfrm>
            <a:off x="5038350" y="0"/>
            <a:ext cx="41058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57"/>
          <p:cNvSpPr txBox="1"/>
          <p:nvPr>
            <p:ph type="title"/>
          </p:nvPr>
        </p:nvSpPr>
        <p:spPr>
          <a:xfrm>
            <a:off x="420625" y="320050"/>
            <a:ext cx="8271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each track helps with the project</a:t>
            </a:r>
            <a:endParaRPr/>
          </a:p>
        </p:txBody>
      </p:sp>
      <p:sp>
        <p:nvSpPr>
          <p:cNvPr id="918" name="Google Shape;918;p157"/>
          <p:cNvSpPr txBox="1"/>
          <p:nvPr>
            <p:ph idx="2" type="body"/>
          </p:nvPr>
        </p:nvSpPr>
        <p:spPr>
          <a:xfrm>
            <a:off x="3353200" y="2508875"/>
            <a:ext cx="24141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600">
                <a:solidFill>
                  <a:srgbClr val="000000"/>
                </a:solidFill>
              </a:rPr>
              <a:t>Statistical Analysis</a:t>
            </a:r>
            <a:r>
              <a:rPr lang="en" sz="1600">
                <a:solidFill>
                  <a:srgbClr val="000000"/>
                </a:solidFill>
              </a:rPr>
              <a:t> - Identifying key drivers of eviction risk</a:t>
            </a:r>
            <a:endParaRPr sz="1600"/>
          </a:p>
        </p:txBody>
      </p:sp>
      <p:sp>
        <p:nvSpPr>
          <p:cNvPr id="919" name="Google Shape;919;p157"/>
          <p:cNvSpPr txBox="1"/>
          <p:nvPr>
            <p:ph idx="1" type="body"/>
          </p:nvPr>
        </p:nvSpPr>
        <p:spPr>
          <a:xfrm>
            <a:off x="420625" y="2508875"/>
            <a:ext cx="24141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600">
                <a:solidFill>
                  <a:srgbClr val="000000"/>
                </a:solidFill>
              </a:rPr>
              <a:t>Visualization Analysis</a:t>
            </a:r>
            <a:r>
              <a:rPr lang="en" sz="1600">
                <a:solidFill>
                  <a:srgbClr val="000000"/>
                </a:solidFill>
              </a:rPr>
              <a:t> - Exploratory data insights through visual patterns</a:t>
            </a:r>
            <a:endParaRPr sz="1600"/>
          </a:p>
        </p:txBody>
      </p:sp>
      <p:sp>
        <p:nvSpPr>
          <p:cNvPr id="920" name="Google Shape;920;p157"/>
          <p:cNvSpPr txBox="1"/>
          <p:nvPr>
            <p:ph idx="3" type="body"/>
          </p:nvPr>
        </p:nvSpPr>
        <p:spPr>
          <a:xfrm>
            <a:off x="6285775" y="2508875"/>
            <a:ext cx="24141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600">
                <a:solidFill>
                  <a:srgbClr val="000000"/>
                </a:solidFill>
              </a:rPr>
              <a:t>Predictive Modeling</a:t>
            </a:r>
            <a:r>
              <a:rPr lang="en" sz="1600">
                <a:solidFill>
                  <a:srgbClr val="000000"/>
                </a:solidFill>
              </a:rPr>
              <a:t> - Time series forecasting for 2025</a:t>
            </a:r>
            <a:endParaRPr sz="1600"/>
          </a:p>
        </p:txBody>
      </p:sp>
      <p:sp>
        <p:nvSpPr>
          <p:cNvPr id="921" name="Google Shape;921;p157"/>
          <p:cNvSpPr txBox="1"/>
          <p:nvPr>
            <p:ph idx="5" type="title"/>
          </p:nvPr>
        </p:nvSpPr>
        <p:spPr>
          <a:xfrm>
            <a:off x="436825" y="1966525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922" name="Google Shape;922;p157"/>
          <p:cNvSpPr txBox="1"/>
          <p:nvPr>
            <p:ph idx="6" type="title"/>
          </p:nvPr>
        </p:nvSpPr>
        <p:spPr>
          <a:xfrm>
            <a:off x="3353200" y="1966525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923" name="Google Shape;923;p157"/>
          <p:cNvSpPr txBox="1"/>
          <p:nvPr>
            <p:ph idx="7" type="title"/>
          </p:nvPr>
        </p:nvSpPr>
        <p:spPr>
          <a:xfrm>
            <a:off x="6285775" y="1966525"/>
            <a:ext cx="2414100" cy="4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58"/>
          <p:cNvSpPr txBox="1"/>
          <p:nvPr>
            <p:ph type="ctrTitle"/>
          </p:nvPr>
        </p:nvSpPr>
        <p:spPr>
          <a:xfrm>
            <a:off x="420625" y="1247847"/>
            <a:ext cx="8275200" cy="293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5700"/>
              <a:t>Visualization track</a:t>
            </a:r>
            <a:endParaRPr sz="10100"/>
          </a:p>
        </p:txBody>
      </p:sp>
      <p:sp>
        <p:nvSpPr>
          <p:cNvPr id="929" name="Google Shape;929;p158"/>
          <p:cNvSpPr txBox="1"/>
          <p:nvPr>
            <p:ph idx="1" type="subTitle"/>
          </p:nvPr>
        </p:nvSpPr>
        <p:spPr>
          <a:xfrm>
            <a:off x="420625" y="4191663"/>
            <a:ext cx="8275200" cy="246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Nhi Nguyen, Devang Singhal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159"/>
          <p:cNvSpPr txBox="1"/>
          <p:nvPr>
            <p:ph type="title"/>
          </p:nvPr>
        </p:nvSpPr>
        <p:spPr>
          <a:xfrm>
            <a:off x="205575" y="158750"/>
            <a:ext cx="73842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Eviction Filings (2021 - 2024)</a:t>
            </a:r>
            <a:endParaRPr/>
          </a:p>
        </p:txBody>
      </p:sp>
      <p:sp>
        <p:nvSpPr>
          <p:cNvPr id="935" name="Google Shape;935;p159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936" name="Google Shape;936;p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613" y="855863"/>
            <a:ext cx="7768775" cy="4170737"/>
          </a:xfrm>
          <a:prstGeom prst="rect">
            <a:avLst/>
          </a:prstGeom>
          <a:noFill/>
          <a:ln>
            <a:noFill/>
          </a:ln>
        </p:spPr>
      </p:pic>
      <p:sp>
        <p:nvSpPr>
          <p:cNvPr id="937" name="Google Shape;937;p159"/>
          <p:cNvSpPr txBox="1"/>
          <p:nvPr/>
        </p:nvSpPr>
        <p:spPr>
          <a:xfrm>
            <a:off x="5627375" y="1756300"/>
            <a:ext cx="2482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60"/>
          <p:cNvSpPr txBox="1"/>
          <p:nvPr>
            <p:ph type="title"/>
          </p:nvPr>
        </p:nvSpPr>
        <p:spPr>
          <a:xfrm>
            <a:off x="143750" y="320050"/>
            <a:ext cx="86478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Cases With Data and Sealed Cases</a:t>
            </a:r>
            <a:endParaRPr/>
          </a:p>
        </p:txBody>
      </p:sp>
      <p:sp>
        <p:nvSpPr>
          <p:cNvPr id="943" name="Google Shape;943;p160"/>
          <p:cNvSpPr txBox="1"/>
          <p:nvPr>
            <p:ph idx="1" type="body"/>
          </p:nvPr>
        </p:nvSpPr>
        <p:spPr>
          <a:xfrm>
            <a:off x="247200" y="1417925"/>
            <a:ext cx="1828200" cy="215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160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945" name="Google Shape;945;p160" title="imag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0625" y="1106654"/>
            <a:ext cx="4105800" cy="3515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6" name="Google Shape;946;p160" title="Screenshot 2025-11-03 at 11.06.24 A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5925" y="1106650"/>
            <a:ext cx="4061501" cy="3597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161"/>
          <p:cNvSpPr txBox="1"/>
          <p:nvPr>
            <p:ph type="title"/>
          </p:nvPr>
        </p:nvSpPr>
        <p:spPr>
          <a:xfrm>
            <a:off x="0" y="108050"/>
            <a:ext cx="9144000" cy="8865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Courts process: Legal representation and Cases filed </a:t>
            </a:r>
            <a:endParaRPr/>
          </a:p>
        </p:txBody>
      </p:sp>
      <p:sp>
        <p:nvSpPr>
          <p:cNvPr id="952" name="Google Shape;952;p161"/>
          <p:cNvSpPr txBox="1"/>
          <p:nvPr>
            <p:ph idx="1" type="body"/>
          </p:nvPr>
        </p:nvSpPr>
        <p:spPr>
          <a:xfrm>
            <a:off x="659550" y="1488638"/>
            <a:ext cx="3710100" cy="274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94.2 %</a:t>
            </a:r>
            <a:r>
              <a:rPr lang="en"/>
              <a:t> of landlords had legal representation.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/>
              <a:t>99.8 %</a:t>
            </a:r>
            <a:r>
              <a:rPr lang="en"/>
              <a:t> of tenants did not have legal representation. </a:t>
            </a:r>
            <a:endParaRPr/>
          </a:p>
        </p:txBody>
      </p:sp>
      <p:sp>
        <p:nvSpPr>
          <p:cNvPr id="953" name="Google Shape;953;p161"/>
          <p:cNvSpPr txBox="1"/>
          <p:nvPr/>
        </p:nvSpPr>
        <p:spPr>
          <a:xfrm>
            <a:off x="5038350" y="5280300"/>
            <a:ext cx="41058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Find other photo options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954" name="Google Shape;954;p161" title="Screenshot 2025-11-03 at 1.53.29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6675" y="1138000"/>
            <a:ext cx="3710100" cy="3443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9" name="Google Shape;959;p162" title="Screenshot 2025-11-03 at 10.51.05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86975"/>
            <a:ext cx="4785349" cy="4104124"/>
          </a:xfrm>
          <a:prstGeom prst="rect">
            <a:avLst/>
          </a:prstGeom>
          <a:noFill/>
          <a:ln>
            <a:noFill/>
          </a:ln>
        </p:spPr>
      </p:pic>
      <p:sp>
        <p:nvSpPr>
          <p:cNvPr id="960" name="Google Shape;960;p162"/>
          <p:cNvSpPr txBox="1"/>
          <p:nvPr>
            <p:ph type="title"/>
          </p:nvPr>
        </p:nvSpPr>
        <p:spPr>
          <a:xfrm>
            <a:off x="205575" y="158750"/>
            <a:ext cx="87507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Demographics of the tenants</a:t>
            </a:r>
            <a:endParaRPr/>
          </a:p>
        </p:txBody>
      </p:sp>
      <p:pic>
        <p:nvPicPr>
          <p:cNvPr id="961" name="Google Shape;961;p162" title="Screenshot 2025-11-03 at 11.09.18 A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6875" y="1442850"/>
            <a:ext cx="4102252" cy="299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025 Official ASU presentation template (from Enterprise Brand Strategy and Management)">
  <a:themeElements>
    <a:clrScheme name="Simple Light">
      <a:dk1>
        <a:srgbClr val="191919"/>
      </a:dk1>
      <a:lt1>
        <a:srgbClr val="FFFFFF"/>
      </a:lt1>
      <a:dk2>
        <a:srgbClr val="747474"/>
      </a:dk2>
      <a:lt2>
        <a:srgbClr val="E8E8E8"/>
      </a:lt2>
      <a:accent1>
        <a:srgbClr val="FFC627"/>
      </a:accent1>
      <a:accent2>
        <a:srgbClr val="8C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CC2F2F"/>
      </a:accent6>
      <a:hlink>
        <a:srgbClr val="8C1D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